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5"/>
  </p:notesMasterIdLst>
  <p:sldIdLst>
    <p:sldId id="301" r:id="rId5"/>
    <p:sldId id="286" r:id="rId6"/>
    <p:sldId id="272" r:id="rId7"/>
    <p:sldId id="271" r:id="rId8"/>
    <p:sldId id="262" r:id="rId9"/>
    <p:sldId id="265" r:id="rId10"/>
    <p:sldId id="266" r:id="rId11"/>
    <p:sldId id="267" r:id="rId12"/>
    <p:sldId id="273" r:id="rId13"/>
    <p:sldId id="274" r:id="rId14"/>
    <p:sldId id="298" r:id="rId15"/>
    <p:sldId id="297" r:id="rId16"/>
    <p:sldId id="275" r:id="rId17"/>
    <p:sldId id="276" r:id="rId18"/>
    <p:sldId id="277" r:id="rId19"/>
    <p:sldId id="278" r:id="rId20"/>
    <p:sldId id="279" r:id="rId21"/>
    <p:sldId id="280" r:id="rId22"/>
    <p:sldId id="281" r:id="rId23"/>
    <p:sldId id="282" r:id="rId24"/>
    <p:sldId id="283" r:id="rId25"/>
    <p:sldId id="284" r:id="rId26"/>
    <p:sldId id="285" r:id="rId27"/>
    <p:sldId id="295" r:id="rId28"/>
    <p:sldId id="287" r:id="rId29"/>
    <p:sldId id="288" r:id="rId30"/>
    <p:sldId id="289" r:id="rId31"/>
    <p:sldId id="290" r:id="rId32"/>
    <p:sldId id="291" r:id="rId33"/>
    <p:sldId id="269" r:id="rId34"/>
  </p:sldIdLst>
  <p:sldSz cx="9144000" cy="6858000" type="screen4x3"/>
  <p:notesSz cx="6735763" cy="98663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7E80DDB-58B5-43F8-BD48-C4063FB6E409}" v="47" dt="2021-09-22T12:16:07.2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73" autoAdjust="0"/>
    <p:restoredTop sz="94656" autoAdjust="0"/>
  </p:normalViewPr>
  <p:slideViewPr>
    <p:cSldViewPr>
      <p:cViewPr varScale="1">
        <p:scale>
          <a:sx n="90" d="100"/>
          <a:sy n="90" d="100"/>
        </p:scale>
        <p:origin x="96" y="510"/>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mes Tattersall" userId="915fb5ec-2bd9-4a24-af48-8c35a5a89e1f" providerId="ADAL" clId="{87E80DDB-58B5-43F8-BD48-C4063FB6E409}"/>
    <pc:docChg chg="undo custSel modSld">
      <pc:chgData name="James Tattersall" userId="915fb5ec-2bd9-4a24-af48-8c35a5a89e1f" providerId="ADAL" clId="{87E80DDB-58B5-43F8-BD48-C4063FB6E409}" dt="2021-09-22T12:16:07.284" v="131"/>
      <pc:docMkLst>
        <pc:docMk/>
      </pc:docMkLst>
      <pc:sldChg chg="addSp delSp modSp mod">
        <pc:chgData name="James Tattersall" userId="915fb5ec-2bd9-4a24-af48-8c35a5a89e1f" providerId="ADAL" clId="{87E80DDB-58B5-43F8-BD48-C4063FB6E409}" dt="2021-09-22T12:15:45.968" v="122"/>
        <pc:sldMkLst>
          <pc:docMk/>
          <pc:sldMk cId="3777949988" sldId="262"/>
        </pc:sldMkLst>
        <pc:picChg chg="del">
          <ac:chgData name="James Tattersall" userId="915fb5ec-2bd9-4a24-af48-8c35a5a89e1f" providerId="ADAL" clId="{87E80DDB-58B5-43F8-BD48-C4063FB6E409}" dt="2021-09-22T12:15:45.777" v="121" actId="478"/>
          <ac:picMkLst>
            <pc:docMk/>
            <pc:sldMk cId="3777949988" sldId="262"/>
            <ac:picMk id="7" creationId="{9931E03C-8C78-4249-BA6A-FCA2B514DF8D}"/>
          </ac:picMkLst>
        </pc:picChg>
        <pc:picChg chg="add mod">
          <ac:chgData name="James Tattersall" userId="915fb5ec-2bd9-4a24-af48-8c35a5a89e1f" providerId="ADAL" clId="{87E80DDB-58B5-43F8-BD48-C4063FB6E409}" dt="2021-09-22T12:15:45.968" v="122"/>
          <ac:picMkLst>
            <pc:docMk/>
            <pc:sldMk cId="3777949988" sldId="262"/>
            <ac:picMk id="8" creationId="{3B0F349F-2E12-4D63-AD1E-09B8C4A019DB}"/>
          </ac:picMkLst>
        </pc:picChg>
      </pc:sldChg>
      <pc:sldChg chg="addSp delSp modSp mod">
        <pc:chgData name="James Tattersall" userId="915fb5ec-2bd9-4a24-af48-8c35a5a89e1f" providerId="ADAL" clId="{87E80DDB-58B5-43F8-BD48-C4063FB6E409}" dt="2021-09-22T12:15:42.168" v="120"/>
        <pc:sldMkLst>
          <pc:docMk/>
          <pc:sldMk cId="3447908336" sldId="265"/>
        </pc:sldMkLst>
        <pc:picChg chg="del">
          <ac:chgData name="James Tattersall" userId="915fb5ec-2bd9-4a24-af48-8c35a5a89e1f" providerId="ADAL" clId="{87E80DDB-58B5-43F8-BD48-C4063FB6E409}" dt="2021-09-22T12:15:41.990" v="119" actId="478"/>
          <ac:picMkLst>
            <pc:docMk/>
            <pc:sldMk cId="3447908336" sldId="265"/>
            <ac:picMk id="8" creationId="{7B18BEFD-2752-47DD-B8FF-763A1AD9C494}"/>
          </ac:picMkLst>
        </pc:picChg>
        <pc:picChg chg="add mod">
          <ac:chgData name="James Tattersall" userId="915fb5ec-2bd9-4a24-af48-8c35a5a89e1f" providerId="ADAL" clId="{87E80DDB-58B5-43F8-BD48-C4063FB6E409}" dt="2021-09-22T12:15:42.168" v="120"/>
          <ac:picMkLst>
            <pc:docMk/>
            <pc:sldMk cId="3447908336" sldId="265"/>
            <ac:picMk id="9" creationId="{C485B57E-54FB-4815-81F8-4D1BFE3B24BB}"/>
          </ac:picMkLst>
        </pc:picChg>
      </pc:sldChg>
      <pc:sldChg chg="addSp delSp modSp mod">
        <pc:chgData name="James Tattersall" userId="915fb5ec-2bd9-4a24-af48-8c35a5a89e1f" providerId="ADAL" clId="{87E80DDB-58B5-43F8-BD48-C4063FB6E409}" dt="2021-09-22T12:15:38.728" v="118"/>
        <pc:sldMkLst>
          <pc:docMk/>
          <pc:sldMk cId="752448841" sldId="266"/>
        </pc:sldMkLst>
        <pc:picChg chg="del">
          <ac:chgData name="James Tattersall" userId="915fb5ec-2bd9-4a24-af48-8c35a5a89e1f" providerId="ADAL" clId="{87E80DDB-58B5-43F8-BD48-C4063FB6E409}" dt="2021-09-22T12:15:38.529" v="117" actId="478"/>
          <ac:picMkLst>
            <pc:docMk/>
            <pc:sldMk cId="752448841" sldId="266"/>
            <ac:picMk id="7" creationId="{3DEDBEF4-F634-4A01-AA14-2CE184E3BBA5}"/>
          </ac:picMkLst>
        </pc:picChg>
        <pc:picChg chg="add mod">
          <ac:chgData name="James Tattersall" userId="915fb5ec-2bd9-4a24-af48-8c35a5a89e1f" providerId="ADAL" clId="{87E80DDB-58B5-43F8-BD48-C4063FB6E409}" dt="2021-09-22T12:15:38.728" v="118"/>
          <ac:picMkLst>
            <pc:docMk/>
            <pc:sldMk cId="752448841" sldId="266"/>
            <ac:picMk id="8" creationId="{335FD0A1-1A3D-4BFA-A22D-9087ABEFB52A}"/>
          </ac:picMkLst>
        </pc:picChg>
      </pc:sldChg>
      <pc:sldChg chg="addSp delSp modSp mod">
        <pc:chgData name="James Tattersall" userId="915fb5ec-2bd9-4a24-af48-8c35a5a89e1f" providerId="ADAL" clId="{87E80DDB-58B5-43F8-BD48-C4063FB6E409}" dt="2021-09-22T12:15:35.895" v="116"/>
        <pc:sldMkLst>
          <pc:docMk/>
          <pc:sldMk cId="797497433" sldId="267"/>
        </pc:sldMkLst>
        <pc:picChg chg="del">
          <ac:chgData name="James Tattersall" userId="915fb5ec-2bd9-4a24-af48-8c35a5a89e1f" providerId="ADAL" clId="{87E80DDB-58B5-43F8-BD48-C4063FB6E409}" dt="2021-09-22T12:15:35.709" v="115" actId="478"/>
          <ac:picMkLst>
            <pc:docMk/>
            <pc:sldMk cId="797497433" sldId="267"/>
            <ac:picMk id="9" creationId="{B9D17E5C-DD78-4DFD-B37A-119160E107BA}"/>
          </ac:picMkLst>
        </pc:picChg>
        <pc:picChg chg="add mod">
          <ac:chgData name="James Tattersall" userId="915fb5ec-2bd9-4a24-af48-8c35a5a89e1f" providerId="ADAL" clId="{87E80DDB-58B5-43F8-BD48-C4063FB6E409}" dt="2021-09-22T12:15:35.895" v="116"/>
          <ac:picMkLst>
            <pc:docMk/>
            <pc:sldMk cId="797497433" sldId="267"/>
            <ac:picMk id="10" creationId="{ABC060FF-B782-471E-877C-E9FB3F8F2B62}"/>
          </ac:picMkLst>
        </pc:picChg>
      </pc:sldChg>
      <pc:sldChg chg="addSp delSp modSp mod">
        <pc:chgData name="James Tattersall" userId="915fb5ec-2bd9-4a24-af48-8c35a5a89e1f" providerId="ADAL" clId="{87E80DDB-58B5-43F8-BD48-C4063FB6E409}" dt="2021-09-22T12:16:07.284" v="131"/>
        <pc:sldMkLst>
          <pc:docMk/>
          <pc:sldMk cId="3590100734" sldId="269"/>
        </pc:sldMkLst>
        <pc:spChg chg="mod">
          <ac:chgData name="James Tattersall" userId="915fb5ec-2bd9-4a24-af48-8c35a5a89e1f" providerId="ADAL" clId="{87E80DDB-58B5-43F8-BD48-C4063FB6E409}" dt="2021-09-22T12:11:47.366" v="41" actId="20577"/>
          <ac:spMkLst>
            <pc:docMk/>
            <pc:sldMk cId="3590100734" sldId="269"/>
            <ac:spMk id="2" creationId="{00000000-0000-0000-0000-000000000000}"/>
          </ac:spMkLst>
        </pc:spChg>
        <pc:spChg chg="mod">
          <ac:chgData name="James Tattersall" userId="915fb5ec-2bd9-4a24-af48-8c35a5a89e1f" providerId="ADAL" clId="{87E80DDB-58B5-43F8-BD48-C4063FB6E409}" dt="2021-09-22T12:11:51.240" v="43" actId="20577"/>
          <ac:spMkLst>
            <pc:docMk/>
            <pc:sldMk cId="3590100734" sldId="269"/>
            <ac:spMk id="10" creationId="{00000000-0000-0000-0000-000000000000}"/>
          </ac:spMkLst>
        </pc:spChg>
        <pc:spChg chg="mod">
          <ac:chgData name="James Tattersall" userId="915fb5ec-2bd9-4a24-af48-8c35a5a89e1f" providerId="ADAL" clId="{87E80DDB-58B5-43F8-BD48-C4063FB6E409}" dt="2021-09-22T12:11:54.409" v="45" actId="6549"/>
          <ac:spMkLst>
            <pc:docMk/>
            <pc:sldMk cId="3590100734" sldId="269"/>
            <ac:spMk id="17" creationId="{00000000-0000-0000-0000-000000000000}"/>
          </ac:spMkLst>
        </pc:spChg>
        <pc:spChg chg="mod">
          <ac:chgData name="James Tattersall" userId="915fb5ec-2bd9-4a24-af48-8c35a5a89e1f" providerId="ADAL" clId="{87E80DDB-58B5-43F8-BD48-C4063FB6E409}" dt="2021-09-22T12:10:36.894" v="40" actId="20577"/>
          <ac:spMkLst>
            <pc:docMk/>
            <pc:sldMk cId="3590100734" sldId="269"/>
            <ac:spMk id="19" creationId="{00000000-0000-0000-0000-000000000000}"/>
          </ac:spMkLst>
        </pc:spChg>
        <pc:picChg chg="del mod modCrop">
          <ac:chgData name="James Tattersall" userId="915fb5ec-2bd9-4a24-af48-8c35a5a89e1f" providerId="ADAL" clId="{87E80DDB-58B5-43F8-BD48-C4063FB6E409}" dt="2021-09-22T12:16:06.901" v="130" actId="478"/>
          <ac:picMkLst>
            <pc:docMk/>
            <pc:sldMk cId="3590100734" sldId="269"/>
            <ac:picMk id="20" creationId="{8FC101D6-B3E5-4C11-B968-0A524631F740}"/>
          </ac:picMkLst>
        </pc:picChg>
        <pc:picChg chg="add mod">
          <ac:chgData name="James Tattersall" userId="915fb5ec-2bd9-4a24-af48-8c35a5a89e1f" providerId="ADAL" clId="{87E80DDB-58B5-43F8-BD48-C4063FB6E409}" dt="2021-09-22T12:16:07.284" v="131"/>
          <ac:picMkLst>
            <pc:docMk/>
            <pc:sldMk cId="3590100734" sldId="269"/>
            <ac:picMk id="21" creationId="{6534CD2D-4009-4175-B5FE-AF30BFD60B56}"/>
          </ac:picMkLst>
        </pc:picChg>
      </pc:sldChg>
      <pc:sldChg chg="addSp delSp modSp mod">
        <pc:chgData name="James Tattersall" userId="915fb5ec-2bd9-4a24-af48-8c35a5a89e1f" providerId="ADAL" clId="{87E80DDB-58B5-43F8-BD48-C4063FB6E409}" dt="2021-09-22T12:15:49.197" v="124"/>
        <pc:sldMkLst>
          <pc:docMk/>
          <pc:sldMk cId="2154631855" sldId="271"/>
        </pc:sldMkLst>
        <pc:picChg chg="del">
          <ac:chgData name="James Tattersall" userId="915fb5ec-2bd9-4a24-af48-8c35a5a89e1f" providerId="ADAL" clId="{87E80DDB-58B5-43F8-BD48-C4063FB6E409}" dt="2021-09-22T12:15:48.997" v="123" actId="478"/>
          <ac:picMkLst>
            <pc:docMk/>
            <pc:sldMk cId="2154631855" sldId="271"/>
            <ac:picMk id="8" creationId="{7A49EF2B-5CB0-4E49-AEEC-A5801706403C}"/>
          </ac:picMkLst>
        </pc:picChg>
        <pc:picChg chg="add mod">
          <ac:chgData name="James Tattersall" userId="915fb5ec-2bd9-4a24-af48-8c35a5a89e1f" providerId="ADAL" clId="{87E80DDB-58B5-43F8-BD48-C4063FB6E409}" dt="2021-09-22T12:15:49.197" v="124"/>
          <ac:picMkLst>
            <pc:docMk/>
            <pc:sldMk cId="2154631855" sldId="271"/>
            <ac:picMk id="9" creationId="{99027524-7ED9-4A61-9BEF-D380E340335F}"/>
          </ac:picMkLst>
        </pc:picChg>
      </pc:sldChg>
      <pc:sldChg chg="addSp delSp modSp mod">
        <pc:chgData name="James Tattersall" userId="915fb5ec-2bd9-4a24-af48-8c35a5a89e1f" providerId="ADAL" clId="{87E80DDB-58B5-43F8-BD48-C4063FB6E409}" dt="2021-09-22T12:15:52.175" v="126"/>
        <pc:sldMkLst>
          <pc:docMk/>
          <pc:sldMk cId="3917070496" sldId="272"/>
        </pc:sldMkLst>
        <pc:picChg chg="add mod">
          <ac:chgData name="James Tattersall" userId="915fb5ec-2bd9-4a24-af48-8c35a5a89e1f" providerId="ADAL" clId="{87E80DDB-58B5-43F8-BD48-C4063FB6E409}" dt="2021-09-22T12:15:52.175" v="126"/>
          <ac:picMkLst>
            <pc:docMk/>
            <pc:sldMk cId="3917070496" sldId="272"/>
            <ac:picMk id="5" creationId="{2F222C1B-DD46-478A-B0B0-FF19AFD72030}"/>
          </ac:picMkLst>
        </pc:picChg>
        <pc:picChg chg="del">
          <ac:chgData name="James Tattersall" userId="915fb5ec-2bd9-4a24-af48-8c35a5a89e1f" providerId="ADAL" clId="{87E80DDB-58B5-43F8-BD48-C4063FB6E409}" dt="2021-09-22T12:15:51.985" v="125" actId="478"/>
          <ac:picMkLst>
            <pc:docMk/>
            <pc:sldMk cId="3917070496" sldId="272"/>
            <ac:picMk id="6" creationId="{C2A4C777-007F-45A6-906F-FE15F13C125B}"/>
          </ac:picMkLst>
        </pc:picChg>
      </pc:sldChg>
      <pc:sldChg chg="addSp delSp modSp mod">
        <pc:chgData name="James Tattersall" userId="915fb5ec-2bd9-4a24-af48-8c35a5a89e1f" providerId="ADAL" clId="{87E80DDB-58B5-43F8-BD48-C4063FB6E409}" dt="2021-09-22T12:15:32.136" v="114"/>
        <pc:sldMkLst>
          <pc:docMk/>
          <pc:sldMk cId="1363142054" sldId="273"/>
        </pc:sldMkLst>
        <pc:picChg chg="del">
          <ac:chgData name="James Tattersall" userId="915fb5ec-2bd9-4a24-af48-8c35a5a89e1f" providerId="ADAL" clId="{87E80DDB-58B5-43F8-BD48-C4063FB6E409}" dt="2021-09-22T12:15:31.957" v="113" actId="478"/>
          <ac:picMkLst>
            <pc:docMk/>
            <pc:sldMk cId="1363142054" sldId="273"/>
            <ac:picMk id="7" creationId="{9CADD86D-AEB6-4824-97D8-A6858C68D4AB}"/>
          </ac:picMkLst>
        </pc:picChg>
        <pc:picChg chg="add mod">
          <ac:chgData name="James Tattersall" userId="915fb5ec-2bd9-4a24-af48-8c35a5a89e1f" providerId="ADAL" clId="{87E80DDB-58B5-43F8-BD48-C4063FB6E409}" dt="2021-09-22T12:15:32.136" v="114"/>
          <ac:picMkLst>
            <pc:docMk/>
            <pc:sldMk cId="1363142054" sldId="273"/>
            <ac:picMk id="8" creationId="{CAFC1D07-55D6-40BE-B73B-0DAEBEA9CDD1}"/>
          </ac:picMkLst>
        </pc:picChg>
      </pc:sldChg>
      <pc:sldChg chg="addSp delSp modSp mod">
        <pc:chgData name="James Tattersall" userId="915fb5ec-2bd9-4a24-af48-8c35a5a89e1f" providerId="ADAL" clId="{87E80DDB-58B5-43F8-BD48-C4063FB6E409}" dt="2021-09-22T12:15:28.708" v="112"/>
        <pc:sldMkLst>
          <pc:docMk/>
          <pc:sldMk cId="245674668" sldId="274"/>
        </pc:sldMkLst>
        <pc:picChg chg="del">
          <ac:chgData name="James Tattersall" userId="915fb5ec-2bd9-4a24-af48-8c35a5a89e1f" providerId="ADAL" clId="{87E80DDB-58B5-43F8-BD48-C4063FB6E409}" dt="2021-09-22T12:15:28.545" v="111" actId="478"/>
          <ac:picMkLst>
            <pc:docMk/>
            <pc:sldMk cId="245674668" sldId="274"/>
            <ac:picMk id="7" creationId="{6BFC7391-A0DA-48B0-BA2A-4ECDE431F1A2}"/>
          </ac:picMkLst>
        </pc:picChg>
        <pc:picChg chg="add mod">
          <ac:chgData name="James Tattersall" userId="915fb5ec-2bd9-4a24-af48-8c35a5a89e1f" providerId="ADAL" clId="{87E80DDB-58B5-43F8-BD48-C4063FB6E409}" dt="2021-09-22T12:15:28.708" v="112"/>
          <ac:picMkLst>
            <pc:docMk/>
            <pc:sldMk cId="245674668" sldId="274"/>
            <ac:picMk id="8" creationId="{F03764AA-9AD5-468C-B34A-A2A86B113871}"/>
          </ac:picMkLst>
        </pc:picChg>
      </pc:sldChg>
      <pc:sldChg chg="addSp delSp modSp mod">
        <pc:chgData name="James Tattersall" userId="915fb5ec-2bd9-4a24-af48-8c35a5a89e1f" providerId="ADAL" clId="{87E80DDB-58B5-43F8-BD48-C4063FB6E409}" dt="2021-09-22T12:15:15.860" v="106"/>
        <pc:sldMkLst>
          <pc:docMk/>
          <pc:sldMk cId="3249697107" sldId="275"/>
        </pc:sldMkLst>
        <pc:picChg chg="del">
          <ac:chgData name="James Tattersall" userId="915fb5ec-2bd9-4a24-af48-8c35a5a89e1f" providerId="ADAL" clId="{87E80DDB-58B5-43F8-BD48-C4063FB6E409}" dt="2021-09-22T12:15:09.162" v="105" actId="478"/>
          <ac:picMkLst>
            <pc:docMk/>
            <pc:sldMk cId="3249697107" sldId="275"/>
            <ac:picMk id="7" creationId="{0597C978-0351-4DCC-AB7E-9F47C48EB0F0}"/>
          </ac:picMkLst>
        </pc:picChg>
        <pc:picChg chg="add mod">
          <ac:chgData name="James Tattersall" userId="915fb5ec-2bd9-4a24-af48-8c35a5a89e1f" providerId="ADAL" clId="{87E80DDB-58B5-43F8-BD48-C4063FB6E409}" dt="2021-09-22T12:15:15.860" v="106"/>
          <ac:picMkLst>
            <pc:docMk/>
            <pc:sldMk cId="3249697107" sldId="275"/>
            <ac:picMk id="8" creationId="{0EE4539E-8CCE-4C22-8A6D-DA5508BD4DF7}"/>
          </ac:picMkLst>
        </pc:picChg>
      </pc:sldChg>
      <pc:sldChg chg="addSp delSp modSp mod">
        <pc:chgData name="James Tattersall" userId="915fb5ec-2bd9-4a24-af48-8c35a5a89e1f" providerId="ADAL" clId="{87E80DDB-58B5-43F8-BD48-C4063FB6E409}" dt="2021-09-22T12:15:04.743" v="104"/>
        <pc:sldMkLst>
          <pc:docMk/>
          <pc:sldMk cId="3347622491" sldId="276"/>
        </pc:sldMkLst>
        <pc:picChg chg="del">
          <ac:chgData name="James Tattersall" userId="915fb5ec-2bd9-4a24-af48-8c35a5a89e1f" providerId="ADAL" clId="{87E80DDB-58B5-43F8-BD48-C4063FB6E409}" dt="2021-09-22T12:15:01.226" v="101" actId="478"/>
          <ac:picMkLst>
            <pc:docMk/>
            <pc:sldMk cId="3347622491" sldId="276"/>
            <ac:picMk id="9" creationId="{472E0291-84F2-4A6E-94E7-F01702F9C7C1}"/>
          </ac:picMkLst>
        </pc:picChg>
        <pc:picChg chg="add mod">
          <ac:chgData name="James Tattersall" userId="915fb5ec-2bd9-4a24-af48-8c35a5a89e1f" providerId="ADAL" clId="{87E80DDB-58B5-43F8-BD48-C4063FB6E409}" dt="2021-09-22T12:15:02.813" v="102"/>
          <ac:picMkLst>
            <pc:docMk/>
            <pc:sldMk cId="3347622491" sldId="276"/>
            <ac:picMk id="10" creationId="{36B970D0-8E00-4E93-AF19-1D1A6E153B83}"/>
          </ac:picMkLst>
        </pc:picChg>
        <pc:picChg chg="add del mod">
          <ac:chgData name="James Tattersall" userId="915fb5ec-2bd9-4a24-af48-8c35a5a89e1f" providerId="ADAL" clId="{87E80DDB-58B5-43F8-BD48-C4063FB6E409}" dt="2021-09-22T12:15:04.743" v="104"/>
          <ac:picMkLst>
            <pc:docMk/>
            <pc:sldMk cId="3347622491" sldId="276"/>
            <ac:picMk id="11" creationId="{A95F9DD0-F901-4D3A-9798-EE2BE7C3802C}"/>
          </ac:picMkLst>
        </pc:picChg>
      </pc:sldChg>
      <pc:sldChg chg="addSp delSp modSp mod">
        <pc:chgData name="James Tattersall" userId="915fb5ec-2bd9-4a24-af48-8c35a5a89e1f" providerId="ADAL" clId="{87E80DDB-58B5-43F8-BD48-C4063FB6E409}" dt="2021-09-22T12:14:58.376" v="100"/>
        <pc:sldMkLst>
          <pc:docMk/>
          <pc:sldMk cId="752414530" sldId="277"/>
        </pc:sldMkLst>
        <pc:picChg chg="del">
          <ac:chgData name="James Tattersall" userId="915fb5ec-2bd9-4a24-af48-8c35a5a89e1f" providerId="ADAL" clId="{87E80DDB-58B5-43F8-BD48-C4063FB6E409}" dt="2021-09-22T12:14:58.211" v="99" actId="478"/>
          <ac:picMkLst>
            <pc:docMk/>
            <pc:sldMk cId="752414530" sldId="277"/>
            <ac:picMk id="6" creationId="{4ECB8E8D-3B56-40B6-9E6A-BF680A42F6DC}"/>
          </ac:picMkLst>
        </pc:picChg>
        <pc:picChg chg="add mod">
          <ac:chgData name="James Tattersall" userId="915fb5ec-2bd9-4a24-af48-8c35a5a89e1f" providerId="ADAL" clId="{87E80DDB-58B5-43F8-BD48-C4063FB6E409}" dt="2021-09-22T12:14:58.376" v="100"/>
          <ac:picMkLst>
            <pc:docMk/>
            <pc:sldMk cId="752414530" sldId="277"/>
            <ac:picMk id="7" creationId="{5416B080-C8AC-4A50-B4F6-AB3E1B4B5197}"/>
          </ac:picMkLst>
        </pc:picChg>
      </pc:sldChg>
      <pc:sldChg chg="addSp delSp modSp mod">
        <pc:chgData name="James Tattersall" userId="915fb5ec-2bd9-4a24-af48-8c35a5a89e1f" providerId="ADAL" clId="{87E80DDB-58B5-43F8-BD48-C4063FB6E409}" dt="2021-09-22T12:14:53.866" v="98"/>
        <pc:sldMkLst>
          <pc:docMk/>
          <pc:sldMk cId="243635493" sldId="278"/>
        </pc:sldMkLst>
        <pc:picChg chg="del">
          <ac:chgData name="James Tattersall" userId="915fb5ec-2bd9-4a24-af48-8c35a5a89e1f" providerId="ADAL" clId="{87E80DDB-58B5-43F8-BD48-C4063FB6E409}" dt="2021-09-22T12:14:53.701" v="97" actId="478"/>
          <ac:picMkLst>
            <pc:docMk/>
            <pc:sldMk cId="243635493" sldId="278"/>
            <ac:picMk id="8" creationId="{2BE6E80A-5AE7-4B3A-BD94-DB97E0C48CCF}"/>
          </ac:picMkLst>
        </pc:picChg>
        <pc:picChg chg="add mod">
          <ac:chgData name="James Tattersall" userId="915fb5ec-2bd9-4a24-af48-8c35a5a89e1f" providerId="ADAL" clId="{87E80DDB-58B5-43F8-BD48-C4063FB6E409}" dt="2021-09-22T12:14:53.866" v="98"/>
          <ac:picMkLst>
            <pc:docMk/>
            <pc:sldMk cId="243635493" sldId="278"/>
            <ac:picMk id="9" creationId="{89241F17-C5E5-40E4-BC2E-07F3A880A04F}"/>
          </ac:picMkLst>
        </pc:picChg>
      </pc:sldChg>
      <pc:sldChg chg="addSp delSp modSp mod">
        <pc:chgData name="James Tattersall" userId="915fb5ec-2bd9-4a24-af48-8c35a5a89e1f" providerId="ADAL" clId="{87E80DDB-58B5-43F8-BD48-C4063FB6E409}" dt="2021-09-22T12:14:49.937" v="96"/>
        <pc:sldMkLst>
          <pc:docMk/>
          <pc:sldMk cId="798473515" sldId="279"/>
        </pc:sldMkLst>
        <pc:picChg chg="del">
          <ac:chgData name="James Tattersall" userId="915fb5ec-2bd9-4a24-af48-8c35a5a89e1f" providerId="ADAL" clId="{87E80DDB-58B5-43F8-BD48-C4063FB6E409}" dt="2021-09-22T12:14:49.713" v="95" actId="478"/>
          <ac:picMkLst>
            <pc:docMk/>
            <pc:sldMk cId="798473515" sldId="279"/>
            <ac:picMk id="7" creationId="{1F6BAC07-4E7D-4105-9D25-35A628C6BDFE}"/>
          </ac:picMkLst>
        </pc:picChg>
        <pc:picChg chg="add mod">
          <ac:chgData name="James Tattersall" userId="915fb5ec-2bd9-4a24-af48-8c35a5a89e1f" providerId="ADAL" clId="{87E80DDB-58B5-43F8-BD48-C4063FB6E409}" dt="2021-09-22T12:14:49.937" v="96"/>
          <ac:picMkLst>
            <pc:docMk/>
            <pc:sldMk cId="798473515" sldId="279"/>
            <ac:picMk id="8" creationId="{C6BE636E-2790-4520-9B6F-973EF0F27DD5}"/>
          </ac:picMkLst>
        </pc:picChg>
      </pc:sldChg>
      <pc:sldChg chg="addSp delSp modSp mod">
        <pc:chgData name="James Tattersall" userId="915fb5ec-2bd9-4a24-af48-8c35a5a89e1f" providerId="ADAL" clId="{87E80DDB-58B5-43F8-BD48-C4063FB6E409}" dt="2021-09-22T12:14:46.512" v="94"/>
        <pc:sldMkLst>
          <pc:docMk/>
          <pc:sldMk cId="3344933851" sldId="280"/>
        </pc:sldMkLst>
        <pc:picChg chg="del">
          <ac:chgData name="James Tattersall" userId="915fb5ec-2bd9-4a24-af48-8c35a5a89e1f" providerId="ADAL" clId="{87E80DDB-58B5-43F8-BD48-C4063FB6E409}" dt="2021-09-22T12:14:45.798" v="93" actId="478"/>
          <ac:picMkLst>
            <pc:docMk/>
            <pc:sldMk cId="3344933851" sldId="280"/>
            <ac:picMk id="11" creationId="{C14AC984-0642-4094-BBE6-4131528EAD35}"/>
          </ac:picMkLst>
        </pc:picChg>
        <pc:picChg chg="add mod">
          <ac:chgData name="James Tattersall" userId="915fb5ec-2bd9-4a24-af48-8c35a5a89e1f" providerId="ADAL" clId="{87E80DDB-58B5-43F8-BD48-C4063FB6E409}" dt="2021-09-22T12:14:46.512" v="94"/>
          <ac:picMkLst>
            <pc:docMk/>
            <pc:sldMk cId="3344933851" sldId="280"/>
            <ac:picMk id="13" creationId="{7227FFFD-45C3-41A0-A8D5-54FB0E331D60}"/>
          </ac:picMkLst>
        </pc:picChg>
      </pc:sldChg>
      <pc:sldChg chg="addSp delSp modSp mod">
        <pc:chgData name="James Tattersall" userId="915fb5ec-2bd9-4a24-af48-8c35a5a89e1f" providerId="ADAL" clId="{87E80DDB-58B5-43F8-BD48-C4063FB6E409}" dt="2021-09-22T12:14:41.502" v="92"/>
        <pc:sldMkLst>
          <pc:docMk/>
          <pc:sldMk cId="3959580584" sldId="281"/>
        </pc:sldMkLst>
        <pc:picChg chg="del">
          <ac:chgData name="James Tattersall" userId="915fb5ec-2bd9-4a24-af48-8c35a5a89e1f" providerId="ADAL" clId="{87E80DDB-58B5-43F8-BD48-C4063FB6E409}" dt="2021-09-22T12:14:40.649" v="91" actId="478"/>
          <ac:picMkLst>
            <pc:docMk/>
            <pc:sldMk cId="3959580584" sldId="281"/>
            <ac:picMk id="6" creationId="{9A4ADC55-3CE3-41E6-ADD4-2B5713E26F9B}"/>
          </ac:picMkLst>
        </pc:picChg>
        <pc:picChg chg="add mod">
          <ac:chgData name="James Tattersall" userId="915fb5ec-2bd9-4a24-af48-8c35a5a89e1f" providerId="ADAL" clId="{87E80DDB-58B5-43F8-BD48-C4063FB6E409}" dt="2021-09-22T12:14:41.502" v="92"/>
          <ac:picMkLst>
            <pc:docMk/>
            <pc:sldMk cId="3959580584" sldId="281"/>
            <ac:picMk id="7" creationId="{F7ACB4F6-A723-4AFF-90B3-7B097FDC7CF4}"/>
          </ac:picMkLst>
        </pc:picChg>
      </pc:sldChg>
      <pc:sldChg chg="addSp delSp modSp mod">
        <pc:chgData name="James Tattersall" userId="915fb5ec-2bd9-4a24-af48-8c35a5a89e1f" providerId="ADAL" clId="{87E80DDB-58B5-43F8-BD48-C4063FB6E409}" dt="2021-09-22T12:14:36.748" v="90"/>
        <pc:sldMkLst>
          <pc:docMk/>
          <pc:sldMk cId="2937328700" sldId="282"/>
        </pc:sldMkLst>
        <pc:picChg chg="del">
          <ac:chgData name="James Tattersall" userId="915fb5ec-2bd9-4a24-af48-8c35a5a89e1f" providerId="ADAL" clId="{87E80DDB-58B5-43F8-BD48-C4063FB6E409}" dt="2021-09-22T12:14:36.467" v="89" actId="478"/>
          <ac:picMkLst>
            <pc:docMk/>
            <pc:sldMk cId="2937328700" sldId="282"/>
            <ac:picMk id="9" creationId="{B0F1A087-376A-4E96-A603-4BCDADA33EC6}"/>
          </ac:picMkLst>
        </pc:picChg>
        <pc:picChg chg="add mod">
          <ac:chgData name="James Tattersall" userId="915fb5ec-2bd9-4a24-af48-8c35a5a89e1f" providerId="ADAL" clId="{87E80DDB-58B5-43F8-BD48-C4063FB6E409}" dt="2021-09-22T12:14:36.748" v="90"/>
          <ac:picMkLst>
            <pc:docMk/>
            <pc:sldMk cId="2937328700" sldId="282"/>
            <ac:picMk id="10" creationId="{A4B78BFD-D4A3-4F45-835A-383C17B75CA5}"/>
          </ac:picMkLst>
        </pc:picChg>
      </pc:sldChg>
      <pc:sldChg chg="addSp delSp modSp mod">
        <pc:chgData name="James Tattersall" userId="915fb5ec-2bd9-4a24-af48-8c35a5a89e1f" providerId="ADAL" clId="{87E80DDB-58B5-43F8-BD48-C4063FB6E409}" dt="2021-09-22T12:14:23.054" v="88"/>
        <pc:sldMkLst>
          <pc:docMk/>
          <pc:sldMk cId="1542716130" sldId="283"/>
        </pc:sldMkLst>
        <pc:picChg chg="del">
          <ac:chgData name="James Tattersall" userId="915fb5ec-2bd9-4a24-af48-8c35a5a89e1f" providerId="ADAL" clId="{87E80DDB-58B5-43F8-BD48-C4063FB6E409}" dt="2021-09-22T12:14:22.818" v="87" actId="478"/>
          <ac:picMkLst>
            <pc:docMk/>
            <pc:sldMk cId="1542716130" sldId="283"/>
            <ac:picMk id="8" creationId="{C97EB42D-3EE9-4A9A-88AE-488D89569491}"/>
          </ac:picMkLst>
        </pc:picChg>
        <pc:picChg chg="add mod">
          <ac:chgData name="James Tattersall" userId="915fb5ec-2bd9-4a24-af48-8c35a5a89e1f" providerId="ADAL" clId="{87E80DDB-58B5-43F8-BD48-C4063FB6E409}" dt="2021-09-22T12:14:23.054" v="88"/>
          <ac:picMkLst>
            <pc:docMk/>
            <pc:sldMk cId="1542716130" sldId="283"/>
            <ac:picMk id="9" creationId="{1F9F9204-FF2B-4E02-BBE5-A95F624F0622}"/>
          </ac:picMkLst>
        </pc:picChg>
      </pc:sldChg>
      <pc:sldChg chg="addSp delSp modSp mod">
        <pc:chgData name="James Tattersall" userId="915fb5ec-2bd9-4a24-af48-8c35a5a89e1f" providerId="ADAL" clId="{87E80DDB-58B5-43F8-BD48-C4063FB6E409}" dt="2021-09-22T12:14:18.599" v="86"/>
        <pc:sldMkLst>
          <pc:docMk/>
          <pc:sldMk cId="2299398151" sldId="284"/>
        </pc:sldMkLst>
        <pc:picChg chg="add mod">
          <ac:chgData name="James Tattersall" userId="915fb5ec-2bd9-4a24-af48-8c35a5a89e1f" providerId="ADAL" clId="{87E80DDB-58B5-43F8-BD48-C4063FB6E409}" dt="2021-09-22T12:14:18.599" v="86"/>
          <ac:picMkLst>
            <pc:docMk/>
            <pc:sldMk cId="2299398151" sldId="284"/>
            <ac:picMk id="8" creationId="{3AE69FD0-EFCB-4629-8475-0E73D3CC825B}"/>
          </ac:picMkLst>
        </pc:picChg>
        <pc:picChg chg="del">
          <ac:chgData name="James Tattersall" userId="915fb5ec-2bd9-4a24-af48-8c35a5a89e1f" providerId="ADAL" clId="{87E80DDB-58B5-43F8-BD48-C4063FB6E409}" dt="2021-09-22T12:14:18.330" v="85" actId="478"/>
          <ac:picMkLst>
            <pc:docMk/>
            <pc:sldMk cId="2299398151" sldId="284"/>
            <ac:picMk id="9" creationId="{0C24688D-780D-41B7-8D23-EABA654CC983}"/>
          </ac:picMkLst>
        </pc:picChg>
      </pc:sldChg>
      <pc:sldChg chg="addSp delSp modSp mod">
        <pc:chgData name="James Tattersall" userId="915fb5ec-2bd9-4a24-af48-8c35a5a89e1f" providerId="ADAL" clId="{87E80DDB-58B5-43F8-BD48-C4063FB6E409}" dt="2021-09-22T12:14:15.372" v="84"/>
        <pc:sldMkLst>
          <pc:docMk/>
          <pc:sldMk cId="217712673" sldId="285"/>
        </pc:sldMkLst>
        <pc:picChg chg="del">
          <ac:chgData name="James Tattersall" userId="915fb5ec-2bd9-4a24-af48-8c35a5a89e1f" providerId="ADAL" clId="{87E80DDB-58B5-43F8-BD48-C4063FB6E409}" dt="2021-09-22T12:14:15.103" v="83" actId="478"/>
          <ac:picMkLst>
            <pc:docMk/>
            <pc:sldMk cId="217712673" sldId="285"/>
            <ac:picMk id="8" creationId="{AC569D5D-1583-4D56-910A-ACD29A3F8807}"/>
          </ac:picMkLst>
        </pc:picChg>
        <pc:picChg chg="add mod">
          <ac:chgData name="James Tattersall" userId="915fb5ec-2bd9-4a24-af48-8c35a5a89e1f" providerId="ADAL" clId="{87E80DDB-58B5-43F8-BD48-C4063FB6E409}" dt="2021-09-22T12:14:15.372" v="84"/>
          <ac:picMkLst>
            <pc:docMk/>
            <pc:sldMk cId="217712673" sldId="285"/>
            <ac:picMk id="9" creationId="{A65690E5-3C21-42B4-A27C-A1DEB05C5B27}"/>
          </ac:picMkLst>
        </pc:picChg>
      </pc:sldChg>
      <pc:sldChg chg="addSp delSp modSp mod">
        <pc:chgData name="James Tattersall" userId="915fb5ec-2bd9-4a24-af48-8c35a5a89e1f" providerId="ADAL" clId="{87E80DDB-58B5-43F8-BD48-C4063FB6E409}" dt="2021-09-22T12:15:54.934" v="128"/>
        <pc:sldMkLst>
          <pc:docMk/>
          <pc:sldMk cId="2963731671" sldId="286"/>
        </pc:sldMkLst>
        <pc:picChg chg="del">
          <ac:chgData name="James Tattersall" userId="915fb5ec-2bd9-4a24-af48-8c35a5a89e1f" providerId="ADAL" clId="{87E80DDB-58B5-43F8-BD48-C4063FB6E409}" dt="2021-09-22T12:15:54.721" v="127" actId="478"/>
          <ac:picMkLst>
            <pc:docMk/>
            <pc:sldMk cId="2963731671" sldId="286"/>
            <ac:picMk id="7" creationId="{F812FDA1-109E-4435-B21C-EC15446445E7}"/>
          </ac:picMkLst>
        </pc:picChg>
        <pc:picChg chg="add mod">
          <ac:chgData name="James Tattersall" userId="915fb5ec-2bd9-4a24-af48-8c35a5a89e1f" providerId="ADAL" clId="{87E80DDB-58B5-43F8-BD48-C4063FB6E409}" dt="2021-09-22T12:15:54.934" v="128"/>
          <ac:picMkLst>
            <pc:docMk/>
            <pc:sldMk cId="2963731671" sldId="286"/>
            <ac:picMk id="8" creationId="{38A0E9FE-F329-469C-B56C-5666DB9E6885}"/>
          </ac:picMkLst>
        </pc:picChg>
      </pc:sldChg>
      <pc:sldChg chg="addSp delSp modSp mod">
        <pc:chgData name="James Tattersall" userId="915fb5ec-2bd9-4a24-af48-8c35a5a89e1f" providerId="ADAL" clId="{87E80DDB-58B5-43F8-BD48-C4063FB6E409}" dt="2021-09-22T12:14:07.588" v="80"/>
        <pc:sldMkLst>
          <pc:docMk/>
          <pc:sldMk cId="785150229" sldId="287"/>
        </pc:sldMkLst>
        <pc:picChg chg="del">
          <ac:chgData name="James Tattersall" userId="915fb5ec-2bd9-4a24-af48-8c35a5a89e1f" providerId="ADAL" clId="{87E80DDB-58B5-43F8-BD48-C4063FB6E409}" dt="2021-09-22T12:14:07.305" v="79" actId="478"/>
          <ac:picMkLst>
            <pc:docMk/>
            <pc:sldMk cId="785150229" sldId="287"/>
            <ac:picMk id="8" creationId="{131ED3B6-62EE-4A12-88E1-DE2052142B67}"/>
          </ac:picMkLst>
        </pc:picChg>
        <pc:picChg chg="add mod">
          <ac:chgData name="James Tattersall" userId="915fb5ec-2bd9-4a24-af48-8c35a5a89e1f" providerId="ADAL" clId="{87E80DDB-58B5-43F8-BD48-C4063FB6E409}" dt="2021-09-22T12:14:07.588" v="80"/>
          <ac:picMkLst>
            <pc:docMk/>
            <pc:sldMk cId="785150229" sldId="287"/>
            <ac:picMk id="9" creationId="{816DAFF0-06C6-4A16-907E-2B5357798492}"/>
          </ac:picMkLst>
        </pc:picChg>
      </pc:sldChg>
      <pc:sldChg chg="addSp delSp modSp mod">
        <pc:chgData name="James Tattersall" userId="915fb5ec-2bd9-4a24-af48-8c35a5a89e1f" providerId="ADAL" clId="{87E80DDB-58B5-43F8-BD48-C4063FB6E409}" dt="2021-09-22T12:14:04.429" v="78"/>
        <pc:sldMkLst>
          <pc:docMk/>
          <pc:sldMk cId="1190422355" sldId="288"/>
        </pc:sldMkLst>
        <pc:picChg chg="del">
          <ac:chgData name="James Tattersall" userId="915fb5ec-2bd9-4a24-af48-8c35a5a89e1f" providerId="ADAL" clId="{87E80DDB-58B5-43F8-BD48-C4063FB6E409}" dt="2021-09-22T12:14:04.082" v="77" actId="478"/>
          <ac:picMkLst>
            <pc:docMk/>
            <pc:sldMk cId="1190422355" sldId="288"/>
            <ac:picMk id="9" creationId="{317195B9-144B-4B90-BB70-42984C4166F6}"/>
          </ac:picMkLst>
        </pc:picChg>
        <pc:picChg chg="add mod">
          <ac:chgData name="James Tattersall" userId="915fb5ec-2bd9-4a24-af48-8c35a5a89e1f" providerId="ADAL" clId="{87E80DDB-58B5-43F8-BD48-C4063FB6E409}" dt="2021-09-22T12:14:04.429" v="78"/>
          <ac:picMkLst>
            <pc:docMk/>
            <pc:sldMk cId="1190422355" sldId="288"/>
            <ac:picMk id="10" creationId="{867E3A18-19B6-46C4-BE61-2B84E6E19405}"/>
          </ac:picMkLst>
        </pc:picChg>
      </pc:sldChg>
      <pc:sldChg chg="addSp delSp modSp mod">
        <pc:chgData name="James Tattersall" userId="915fb5ec-2bd9-4a24-af48-8c35a5a89e1f" providerId="ADAL" clId="{87E80DDB-58B5-43F8-BD48-C4063FB6E409}" dt="2021-09-22T12:13:58.289" v="76"/>
        <pc:sldMkLst>
          <pc:docMk/>
          <pc:sldMk cId="3441284700" sldId="289"/>
        </pc:sldMkLst>
        <pc:picChg chg="del">
          <ac:chgData name="James Tattersall" userId="915fb5ec-2bd9-4a24-af48-8c35a5a89e1f" providerId="ADAL" clId="{87E80DDB-58B5-43F8-BD48-C4063FB6E409}" dt="2021-09-22T12:13:57.805" v="75" actId="478"/>
          <ac:picMkLst>
            <pc:docMk/>
            <pc:sldMk cId="3441284700" sldId="289"/>
            <ac:picMk id="7" creationId="{4BBD9AD7-1C5C-4FE2-98C0-A54B53C1F7A9}"/>
          </ac:picMkLst>
        </pc:picChg>
        <pc:picChg chg="add mod">
          <ac:chgData name="James Tattersall" userId="915fb5ec-2bd9-4a24-af48-8c35a5a89e1f" providerId="ADAL" clId="{87E80DDB-58B5-43F8-BD48-C4063FB6E409}" dt="2021-09-22T12:13:58.289" v="76"/>
          <ac:picMkLst>
            <pc:docMk/>
            <pc:sldMk cId="3441284700" sldId="289"/>
            <ac:picMk id="8" creationId="{0FF634A6-B38B-4624-8616-048482AEA30C}"/>
          </ac:picMkLst>
        </pc:picChg>
      </pc:sldChg>
      <pc:sldChg chg="addSp delSp modSp mod">
        <pc:chgData name="James Tattersall" userId="915fb5ec-2bd9-4a24-af48-8c35a5a89e1f" providerId="ADAL" clId="{87E80DDB-58B5-43F8-BD48-C4063FB6E409}" dt="2021-09-22T12:13:44.994" v="74"/>
        <pc:sldMkLst>
          <pc:docMk/>
          <pc:sldMk cId="1154704568" sldId="290"/>
        </pc:sldMkLst>
        <pc:picChg chg="del mod">
          <ac:chgData name="James Tattersall" userId="915fb5ec-2bd9-4a24-af48-8c35a5a89e1f" providerId="ADAL" clId="{87E80DDB-58B5-43F8-BD48-C4063FB6E409}" dt="2021-09-22T12:13:44.585" v="73" actId="478"/>
          <ac:picMkLst>
            <pc:docMk/>
            <pc:sldMk cId="1154704568" sldId="290"/>
            <ac:picMk id="8" creationId="{6CAE763C-CC8B-4E6E-AC19-D50248A7C9D4}"/>
          </ac:picMkLst>
        </pc:picChg>
        <pc:picChg chg="add mod">
          <ac:chgData name="James Tattersall" userId="915fb5ec-2bd9-4a24-af48-8c35a5a89e1f" providerId="ADAL" clId="{87E80DDB-58B5-43F8-BD48-C4063FB6E409}" dt="2021-09-22T12:13:44.994" v="74"/>
          <ac:picMkLst>
            <pc:docMk/>
            <pc:sldMk cId="1154704568" sldId="290"/>
            <ac:picMk id="9" creationId="{EC3AC0E2-ACD2-4C10-9669-8DBD2FBDB624}"/>
          </ac:picMkLst>
        </pc:picChg>
      </pc:sldChg>
      <pc:sldChg chg="addSp delSp modSp mod">
        <pc:chgData name="James Tattersall" userId="915fb5ec-2bd9-4a24-af48-8c35a5a89e1f" providerId="ADAL" clId="{87E80DDB-58B5-43F8-BD48-C4063FB6E409}" dt="2021-09-22T12:13:13.699" v="69" actId="478"/>
        <pc:sldMkLst>
          <pc:docMk/>
          <pc:sldMk cId="1465249027" sldId="291"/>
        </pc:sldMkLst>
        <pc:picChg chg="del">
          <ac:chgData name="James Tattersall" userId="915fb5ec-2bd9-4a24-af48-8c35a5a89e1f" providerId="ADAL" clId="{87E80DDB-58B5-43F8-BD48-C4063FB6E409}" dt="2021-09-22T12:13:13.699" v="69" actId="478"/>
          <ac:picMkLst>
            <pc:docMk/>
            <pc:sldMk cId="1465249027" sldId="291"/>
            <ac:picMk id="8" creationId="{49A975D0-0A30-433A-8BEF-2D8EC05EF538}"/>
          </ac:picMkLst>
        </pc:picChg>
        <pc:picChg chg="add del mod ord">
          <ac:chgData name="James Tattersall" userId="915fb5ec-2bd9-4a24-af48-8c35a5a89e1f" providerId="ADAL" clId="{87E80DDB-58B5-43F8-BD48-C4063FB6E409}" dt="2021-09-22T12:13:11.813" v="68" actId="171"/>
          <ac:picMkLst>
            <pc:docMk/>
            <pc:sldMk cId="1465249027" sldId="291"/>
            <ac:picMk id="9" creationId="{EB2B901A-C273-4ECF-9153-EA9F9D1854BF}"/>
          </ac:picMkLst>
        </pc:picChg>
      </pc:sldChg>
      <pc:sldChg chg="addSp delSp modSp mod">
        <pc:chgData name="James Tattersall" userId="915fb5ec-2bd9-4a24-af48-8c35a5a89e1f" providerId="ADAL" clId="{87E80DDB-58B5-43F8-BD48-C4063FB6E409}" dt="2021-09-22T12:14:11.918" v="82"/>
        <pc:sldMkLst>
          <pc:docMk/>
          <pc:sldMk cId="1845606049" sldId="295"/>
        </pc:sldMkLst>
        <pc:picChg chg="del">
          <ac:chgData name="James Tattersall" userId="915fb5ec-2bd9-4a24-af48-8c35a5a89e1f" providerId="ADAL" clId="{87E80DDB-58B5-43F8-BD48-C4063FB6E409}" dt="2021-09-22T12:14:11.587" v="81" actId="478"/>
          <ac:picMkLst>
            <pc:docMk/>
            <pc:sldMk cId="1845606049" sldId="295"/>
            <ac:picMk id="7" creationId="{11F6F915-A8D0-4B75-B42F-47FBC4E954E6}"/>
          </ac:picMkLst>
        </pc:picChg>
        <pc:picChg chg="add mod">
          <ac:chgData name="James Tattersall" userId="915fb5ec-2bd9-4a24-af48-8c35a5a89e1f" providerId="ADAL" clId="{87E80DDB-58B5-43F8-BD48-C4063FB6E409}" dt="2021-09-22T12:14:11.918" v="82"/>
          <ac:picMkLst>
            <pc:docMk/>
            <pc:sldMk cId="1845606049" sldId="295"/>
            <ac:picMk id="8" creationId="{F7B9D4CD-2B08-4FFB-9809-374CB6F2397F}"/>
          </ac:picMkLst>
        </pc:picChg>
      </pc:sldChg>
      <pc:sldChg chg="addSp delSp modSp mod">
        <pc:chgData name="James Tattersall" userId="915fb5ec-2bd9-4a24-af48-8c35a5a89e1f" providerId="ADAL" clId="{87E80DDB-58B5-43F8-BD48-C4063FB6E409}" dt="2021-09-22T12:15:20.747" v="108"/>
        <pc:sldMkLst>
          <pc:docMk/>
          <pc:sldMk cId="3358720833" sldId="297"/>
        </pc:sldMkLst>
        <pc:picChg chg="del">
          <ac:chgData name="James Tattersall" userId="915fb5ec-2bd9-4a24-af48-8c35a5a89e1f" providerId="ADAL" clId="{87E80DDB-58B5-43F8-BD48-C4063FB6E409}" dt="2021-09-22T12:15:18.805" v="107" actId="478"/>
          <ac:picMkLst>
            <pc:docMk/>
            <pc:sldMk cId="3358720833" sldId="297"/>
            <ac:picMk id="6" creationId="{E57FBC10-8F4C-462B-8D13-3002474564C7}"/>
          </ac:picMkLst>
        </pc:picChg>
        <pc:picChg chg="add mod">
          <ac:chgData name="James Tattersall" userId="915fb5ec-2bd9-4a24-af48-8c35a5a89e1f" providerId="ADAL" clId="{87E80DDB-58B5-43F8-BD48-C4063FB6E409}" dt="2021-09-22T12:15:20.747" v="108"/>
          <ac:picMkLst>
            <pc:docMk/>
            <pc:sldMk cId="3358720833" sldId="297"/>
            <ac:picMk id="7" creationId="{86ADD534-93C8-413E-91F3-FEAA8B274276}"/>
          </ac:picMkLst>
        </pc:picChg>
      </pc:sldChg>
      <pc:sldChg chg="addSp delSp modSp mod">
        <pc:chgData name="James Tattersall" userId="915fb5ec-2bd9-4a24-af48-8c35a5a89e1f" providerId="ADAL" clId="{87E80DDB-58B5-43F8-BD48-C4063FB6E409}" dt="2021-09-22T12:15:25.773" v="110"/>
        <pc:sldMkLst>
          <pc:docMk/>
          <pc:sldMk cId="2464280672" sldId="298"/>
        </pc:sldMkLst>
        <pc:picChg chg="del">
          <ac:chgData name="James Tattersall" userId="915fb5ec-2bd9-4a24-af48-8c35a5a89e1f" providerId="ADAL" clId="{87E80DDB-58B5-43F8-BD48-C4063FB6E409}" dt="2021-09-22T12:15:25.593" v="109" actId="478"/>
          <ac:picMkLst>
            <pc:docMk/>
            <pc:sldMk cId="2464280672" sldId="298"/>
            <ac:picMk id="8" creationId="{C5AE4DE8-9D7A-4297-89F6-4E0091A77CA0}"/>
          </ac:picMkLst>
        </pc:picChg>
        <pc:picChg chg="add mod">
          <ac:chgData name="James Tattersall" userId="915fb5ec-2bd9-4a24-af48-8c35a5a89e1f" providerId="ADAL" clId="{87E80DDB-58B5-43F8-BD48-C4063FB6E409}" dt="2021-09-22T12:15:25.773" v="110"/>
          <ac:picMkLst>
            <pc:docMk/>
            <pc:sldMk cId="2464280672" sldId="298"/>
            <ac:picMk id="9" creationId="{639FD1D2-FC5A-40E5-BE72-2C7AED3D13EC}"/>
          </ac:picMkLst>
        </pc:picChg>
      </pc:sldChg>
      <pc:sldChg chg="modSp mod">
        <pc:chgData name="James Tattersall" userId="915fb5ec-2bd9-4a24-af48-8c35a5a89e1f" providerId="ADAL" clId="{87E80DDB-58B5-43F8-BD48-C4063FB6E409}" dt="2021-09-22T12:15:59.417" v="129" actId="1076"/>
        <pc:sldMkLst>
          <pc:docMk/>
          <pc:sldMk cId="2763721137" sldId="301"/>
        </pc:sldMkLst>
        <pc:picChg chg="mod modCrop">
          <ac:chgData name="James Tattersall" userId="915fb5ec-2bd9-4a24-af48-8c35a5a89e1f" providerId="ADAL" clId="{87E80DDB-58B5-43F8-BD48-C4063FB6E409}" dt="2021-09-22T12:15:59.417" v="129" actId="1076"/>
          <ac:picMkLst>
            <pc:docMk/>
            <pc:sldMk cId="2763721137" sldId="301"/>
            <ac:picMk id="13" creationId="{BC2FA552-D4BC-4CD0-BF51-9437B73AB33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9413" cy="49371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14763" y="0"/>
            <a:ext cx="2919412" cy="493713"/>
          </a:xfrm>
          <a:prstGeom prst="rect">
            <a:avLst/>
          </a:prstGeom>
        </p:spPr>
        <p:txBody>
          <a:bodyPr vert="horz" lIns="91440" tIns="45720" rIns="91440" bIns="45720" rtlCol="0"/>
          <a:lstStyle>
            <a:lvl1pPr algn="r">
              <a:defRPr sz="1200"/>
            </a:lvl1pPr>
          </a:lstStyle>
          <a:p>
            <a:fld id="{BFF93CF8-EF89-4EF4-BD90-ABCF5DFD783F}" type="datetimeFigureOut">
              <a:rPr lang="en-GB" smtClean="0"/>
              <a:t>22/09/2021</a:t>
            </a:fld>
            <a:endParaRPr lang="en-GB"/>
          </a:p>
        </p:txBody>
      </p:sp>
      <p:sp>
        <p:nvSpPr>
          <p:cNvPr id="4" name="Slide Image Placeholder 3"/>
          <p:cNvSpPr>
            <a:spLocks noGrp="1" noRot="1" noChangeAspect="1"/>
          </p:cNvSpPr>
          <p:nvPr>
            <p:ph type="sldImg" idx="2"/>
          </p:nvPr>
        </p:nvSpPr>
        <p:spPr>
          <a:xfrm>
            <a:off x="901700" y="739775"/>
            <a:ext cx="4932363" cy="3700463"/>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3100" y="4686300"/>
            <a:ext cx="5389563" cy="44402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371013"/>
            <a:ext cx="2919413" cy="49371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14763" y="9371013"/>
            <a:ext cx="2919412" cy="493712"/>
          </a:xfrm>
          <a:prstGeom prst="rect">
            <a:avLst/>
          </a:prstGeom>
        </p:spPr>
        <p:txBody>
          <a:bodyPr vert="horz" lIns="91440" tIns="45720" rIns="91440" bIns="45720" rtlCol="0" anchor="b"/>
          <a:lstStyle>
            <a:lvl1pPr algn="r">
              <a:defRPr sz="1200"/>
            </a:lvl1pPr>
          </a:lstStyle>
          <a:p>
            <a:fld id="{9A5665F8-CC54-48AC-BE3D-88E638E896E0}" type="slidenum">
              <a:rPr lang="en-GB" smtClean="0"/>
              <a:t>‹#›</a:t>
            </a:fld>
            <a:endParaRPr lang="en-GB"/>
          </a:p>
        </p:txBody>
      </p:sp>
    </p:spTree>
    <p:extLst>
      <p:ext uri="{BB962C8B-B14F-4D97-AF65-F5344CB8AC3E}">
        <p14:creationId xmlns:p14="http://schemas.microsoft.com/office/powerpoint/2010/main" val="2312081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A5665F8-CC54-48AC-BE3D-88E638E896E0}" type="slidenum">
              <a:rPr lang="en-GB" smtClean="0"/>
              <a:t>2</a:t>
            </a:fld>
            <a:endParaRPr lang="en-GB"/>
          </a:p>
        </p:txBody>
      </p:sp>
    </p:spTree>
    <p:extLst>
      <p:ext uri="{BB962C8B-B14F-4D97-AF65-F5344CB8AC3E}">
        <p14:creationId xmlns:p14="http://schemas.microsoft.com/office/powerpoint/2010/main" val="15786163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A5665F8-CC54-48AC-BE3D-88E638E896E0}" type="slidenum">
              <a:rPr lang="en-GB" smtClean="0"/>
              <a:t>11</a:t>
            </a:fld>
            <a:endParaRPr lang="en-GB"/>
          </a:p>
        </p:txBody>
      </p:sp>
    </p:spTree>
    <p:extLst>
      <p:ext uri="{BB962C8B-B14F-4D97-AF65-F5344CB8AC3E}">
        <p14:creationId xmlns:p14="http://schemas.microsoft.com/office/powerpoint/2010/main" val="15786163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A5665F8-CC54-48AC-BE3D-88E638E896E0}" type="slidenum">
              <a:rPr lang="en-GB" smtClean="0"/>
              <a:t>12</a:t>
            </a:fld>
            <a:endParaRPr lang="en-GB"/>
          </a:p>
        </p:txBody>
      </p:sp>
    </p:spTree>
    <p:extLst>
      <p:ext uri="{BB962C8B-B14F-4D97-AF65-F5344CB8AC3E}">
        <p14:creationId xmlns:p14="http://schemas.microsoft.com/office/powerpoint/2010/main" val="15786163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A5665F8-CC54-48AC-BE3D-88E638E896E0}" type="slidenum">
              <a:rPr lang="en-GB" smtClean="0"/>
              <a:t>13</a:t>
            </a:fld>
            <a:endParaRPr lang="en-GB"/>
          </a:p>
        </p:txBody>
      </p:sp>
    </p:spTree>
    <p:extLst>
      <p:ext uri="{BB962C8B-B14F-4D97-AF65-F5344CB8AC3E}">
        <p14:creationId xmlns:p14="http://schemas.microsoft.com/office/powerpoint/2010/main" val="15786163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A5665F8-CC54-48AC-BE3D-88E638E896E0}" type="slidenum">
              <a:rPr lang="en-GB" smtClean="0"/>
              <a:t>14</a:t>
            </a:fld>
            <a:endParaRPr lang="en-GB"/>
          </a:p>
        </p:txBody>
      </p:sp>
    </p:spTree>
    <p:extLst>
      <p:ext uri="{BB962C8B-B14F-4D97-AF65-F5344CB8AC3E}">
        <p14:creationId xmlns:p14="http://schemas.microsoft.com/office/powerpoint/2010/main" val="15786163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A5665F8-CC54-48AC-BE3D-88E638E896E0}" type="slidenum">
              <a:rPr lang="en-GB" smtClean="0"/>
              <a:t>15</a:t>
            </a:fld>
            <a:endParaRPr lang="en-GB"/>
          </a:p>
        </p:txBody>
      </p:sp>
    </p:spTree>
    <p:extLst>
      <p:ext uri="{BB962C8B-B14F-4D97-AF65-F5344CB8AC3E}">
        <p14:creationId xmlns:p14="http://schemas.microsoft.com/office/powerpoint/2010/main" val="15786163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A5665F8-CC54-48AC-BE3D-88E638E896E0}" type="slidenum">
              <a:rPr lang="en-GB" smtClean="0"/>
              <a:t>16</a:t>
            </a:fld>
            <a:endParaRPr lang="en-GB"/>
          </a:p>
        </p:txBody>
      </p:sp>
    </p:spTree>
    <p:extLst>
      <p:ext uri="{BB962C8B-B14F-4D97-AF65-F5344CB8AC3E}">
        <p14:creationId xmlns:p14="http://schemas.microsoft.com/office/powerpoint/2010/main" val="15786163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A5665F8-CC54-48AC-BE3D-88E638E896E0}" type="slidenum">
              <a:rPr lang="en-GB" smtClean="0"/>
              <a:t>17</a:t>
            </a:fld>
            <a:endParaRPr lang="en-GB"/>
          </a:p>
        </p:txBody>
      </p:sp>
    </p:spTree>
    <p:extLst>
      <p:ext uri="{BB962C8B-B14F-4D97-AF65-F5344CB8AC3E}">
        <p14:creationId xmlns:p14="http://schemas.microsoft.com/office/powerpoint/2010/main" val="15786163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A5665F8-CC54-48AC-BE3D-88E638E896E0}" type="slidenum">
              <a:rPr lang="en-GB" smtClean="0"/>
              <a:t>18</a:t>
            </a:fld>
            <a:endParaRPr lang="en-GB"/>
          </a:p>
        </p:txBody>
      </p:sp>
    </p:spTree>
    <p:extLst>
      <p:ext uri="{BB962C8B-B14F-4D97-AF65-F5344CB8AC3E}">
        <p14:creationId xmlns:p14="http://schemas.microsoft.com/office/powerpoint/2010/main" val="15786163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A5665F8-CC54-48AC-BE3D-88E638E896E0}" type="slidenum">
              <a:rPr lang="en-GB" smtClean="0"/>
              <a:t>19</a:t>
            </a:fld>
            <a:endParaRPr lang="en-GB"/>
          </a:p>
        </p:txBody>
      </p:sp>
    </p:spTree>
    <p:extLst>
      <p:ext uri="{BB962C8B-B14F-4D97-AF65-F5344CB8AC3E}">
        <p14:creationId xmlns:p14="http://schemas.microsoft.com/office/powerpoint/2010/main" val="15786163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A5665F8-CC54-48AC-BE3D-88E638E896E0}" type="slidenum">
              <a:rPr lang="en-GB" smtClean="0"/>
              <a:t>20</a:t>
            </a:fld>
            <a:endParaRPr lang="en-GB"/>
          </a:p>
        </p:txBody>
      </p:sp>
    </p:spTree>
    <p:extLst>
      <p:ext uri="{BB962C8B-B14F-4D97-AF65-F5344CB8AC3E}">
        <p14:creationId xmlns:p14="http://schemas.microsoft.com/office/powerpoint/2010/main" val="15786163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A5665F8-CC54-48AC-BE3D-88E638E896E0}" type="slidenum">
              <a:rPr lang="en-GB" smtClean="0"/>
              <a:t>3</a:t>
            </a:fld>
            <a:endParaRPr lang="en-GB"/>
          </a:p>
        </p:txBody>
      </p:sp>
    </p:spTree>
    <p:extLst>
      <p:ext uri="{BB962C8B-B14F-4D97-AF65-F5344CB8AC3E}">
        <p14:creationId xmlns:p14="http://schemas.microsoft.com/office/powerpoint/2010/main" val="15786163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A5665F8-CC54-48AC-BE3D-88E638E896E0}" type="slidenum">
              <a:rPr lang="en-GB" smtClean="0"/>
              <a:t>21</a:t>
            </a:fld>
            <a:endParaRPr lang="en-GB"/>
          </a:p>
        </p:txBody>
      </p:sp>
    </p:spTree>
    <p:extLst>
      <p:ext uri="{BB962C8B-B14F-4D97-AF65-F5344CB8AC3E}">
        <p14:creationId xmlns:p14="http://schemas.microsoft.com/office/powerpoint/2010/main" val="15786163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A5665F8-CC54-48AC-BE3D-88E638E896E0}" type="slidenum">
              <a:rPr lang="en-GB" smtClean="0"/>
              <a:t>22</a:t>
            </a:fld>
            <a:endParaRPr lang="en-GB"/>
          </a:p>
        </p:txBody>
      </p:sp>
    </p:spTree>
    <p:extLst>
      <p:ext uri="{BB962C8B-B14F-4D97-AF65-F5344CB8AC3E}">
        <p14:creationId xmlns:p14="http://schemas.microsoft.com/office/powerpoint/2010/main" val="15786163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A5665F8-CC54-48AC-BE3D-88E638E896E0}" type="slidenum">
              <a:rPr lang="en-GB" smtClean="0"/>
              <a:t>23</a:t>
            </a:fld>
            <a:endParaRPr lang="en-GB"/>
          </a:p>
        </p:txBody>
      </p:sp>
    </p:spTree>
    <p:extLst>
      <p:ext uri="{BB962C8B-B14F-4D97-AF65-F5344CB8AC3E}">
        <p14:creationId xmlns:p14="http://schemas.microsoft.com/office/powerpoint/2010/main" val="15786163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A5665F8-CC54-48AC-BE3D-88E638E896E0}" type="slidenum">
              <a:rPr lang="en-GB" smtClean="0"/>
              <a:t>24</a:t>
            </a:fld>
            <a:endParaRPr lang="en-GB"/>
          </a:p>
        </p:txBody>
      </p:sp>
    </p:spTree>
    <p:extLst>
      <p:ext uri="{BB962C8B-B14F-4D97-AF65-F5344CB8AC3E}">
        <p14:creationId xmlns:p14="http://schemas.microsoft.com/office/powerpoint/2010/main" val="15786163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A5665F8-CC54-48AC-BE3D-88E638E896E0}" type="slidenum">
              <a:rPr lang="en-GB" smtClean="0"/>
              <a:t>25</a:t>
            </a:fld>
            <a:endParaRPr lang="en-GB"/>
          </a:p>
        </p:txBody>
      </p:sp>
    </p:spTree>
    <p:extLst>
      <p:ext uri="{BB962C8B-B14F-4D97-AF65-F5344CB8AC3E}">
        <p14:creationId xmlns:p14="http://schemas.microsoft.com/office/powerpoint/2010/main" val="15786163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A5665F8-CC54-48AC-BE3D-88E638E896E0}" type="slidenum">
              <a:rPr lang="en-GB" smtClean="0"/>
              <a:t>26</a:t>
            </a:fld>
            <a:endParaRPr lang="en-GB"/>
          </a:p>
        </p:txBody>
      </p:sp>
    </p:spTree>
    <p:extLst>
      <p:ext uri="{BB962C8B-B14F-4D97-AF65-F5344CB8AC3E}">
        <p14:creationId xmlns:p14="http://schemas.microsoft.com/office/powerpoint/2010/main" val="15786163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A5665F8-CC54-48AC-BE3D-88E638E896E0}" type="slidenum">
              <a:rPr lang="en-GB" smtClean="0"/>
              <a:t>27</a:t>
            </a:fld>
            <a:endParaRPr lang="en-GB"/>
          </a:p>
        </p:txBody>
      </p:sp>
    </p:spTree>
    <p:extLst>
      <p:ext uri="{BB962C8B-B14F-4D97-AF65-F5344CB8AC3E}">
        <p14:creationId xmlns:p14="http://schemas.microsoft.com/office/powerpoint/2010/main" val="15786163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A5665F8-CC54-48AC-BE3D-88E638E896E0}" type="slidenum">
              <a:rPr lang="en-GB" smtClean="0"/>
              <a:t>28</a:t>
            </a:fld>
            <a:endParaRPr lang="en-GB"/>
          </a:p>
        </p:txBody>
      </p:sp>
    </p:spTree>
    <p:extLst>
      <p:ext uri="{BB962C8B-B14F-4D97-AF65-F5344CB8AC3E}">
        <p14:creationId xmlns:p14="http://schemas.microsoft.com/office/powerpoint/2010/main" val="15786163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A5665F8-CC54-48AC-BE3D-88E638E896E0}" type="slidenum">
              <a:rPr lang="en-GB" smtClean="0"/>
              <a:t>29</a:t>
            </a:fld>
            <a:endParaRPr lang="en-GB"/>
          </a:p>
        </p:txBody>
      </p:sp>
    </p:spTree>
    <p:extLst>
      <p:ext uri="{BB962C8B-B14F-4D97-AF65-F5344CB8AC3E}">
        <p14:creationId xmlns:p14="http://schemas.microsoft.com/office/powerpoint/2010/main" val="15786163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A5665F8-CC54-48AC-BE3D-88E638E896E0}" type="slidenum">
              <a:rPr lang="en-GB" smtClean="0"/>
              <a:t>4</a:t>
            </a:fld>
            <a:endParaRPr lang="en-GB"/>
          </a:p>
        </p:txBody>
      </p:sp>
    </p:spTree>
    <p:extLst>
      <p:ext uri="{BB962C8B-B14F-4D97-AF65-F5344CB8AC3E}">
        <p14:creationId xmlns:p14="http://schemas.microsoft.com/office/powerpoint/2010/main" val="15786163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A5665F8-CC54-48AC-BE3D-88E638E896E0}" type="slidenum">
              <a:rPr lang="en-GB" smtClean="0"/>
              <a:t>5</a:t>
            </a:fld>
            <a:endParaRPr lang="en-GB"/>
          </a:p>
        </p:txBody>
      </p:sp>
    </p:spTree>
    <p:extLst>
      <p:ext uri="{BB962C8B-B14F-4D97-AF65-F5344CB8AC3E}">
        <p14:creationId xmlns:p14="http://schemas.microsoft.com/office/powerpoint/2010/main" val="15786163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A5665F8-CC54-48AC-BE3D-88E638E896E0}" type="slidenum">
              <a:rPr lang="en-GB" smtClean="0"/>
              <a:t>6</a:t>
            </a:fld>
            <a:endParaRPr lang="en-GB"/>
          </a:p>
        </p:txBody>
      </p:sp>
    </p:spTree>
    <p:extLst>
      <p:ext uri="{BB962C8B-B14F-4D97-AF65-F5344CB8AC3E}">
        <p14:creationId xmlns:p14="http://schemas.microsoft.com/office/powerpoint/2010/main" val="15786163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A5665F8-CC54-48AC-BE3D-88E638E896E0}" type="slidenum">
              <a:rPr lang="en-GB" smtClean="0"/>
              <a:t>7</a:t>
            </a:fld>
            <a:endParaRPr lang="en-GB"/>
          </a:p>
        </p:txBody>
      </p:sp>
    </p:spTree>
    <p:extLst>
      <p:ext uri="{BB962C8B-B14F-4D97-AF65-F5344CB8AC3E}">
        <p14:creationId xmlns:p14="http://schemas.microsoft.com/office/powerpoint/2010/main" val="15786163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A5665F8-CC54-48AC-BE3D-88E638E896E0}" type="slidenum">
              <a:rPr lang="en-GB" smtClean="0"/>
              <a:t>8</a:t>
            </a:fld>
            <a:endParaRPr lang="en-GB"/>
          </a:p>
        </p:txBody>
      </p:sp>
    </p:spTree>
    <p:extLst>
      <p:ext uri="{BB962C8B-B14F-4D97-AF65-F5344CB8AC3E}">
        <p14:creationId xmlns:p14="http://schemas.microsoft.com/office/powerpoint/2010/main" val="15786163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A5665F8-CC54-48AC-BE3D-88E638E896E0}" type="slidenum">
              <a:rPr lang="en-GB" smtClean="0"/>
              <a:t>9</a:t>
            </a:fld>
            <a:endParaRPr lang="en-GB"/>
          </a:p>
        </p:txBody>
      </p:sp>
    </p:spTree>
    <p:extLst>
      <p:ext uri="{BB962C8B-B14F-4D97-AF65-F5344CB8AC3E}">
        <p14:creationId xmlns:p14="http://schemas.microsoft.com/office/powerpoint/2010/main" val="15786163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A5665F8-CC54-48AC-BE3D-88E638E896E0}" type="slidenum">
              <a:rPr lang="en-GB" smtClean="0"/>
              <a:t>10</a:t>
            </a:fld>
            <a:endParaRPr lang="en-GB"/>
          </a:p>
        </p:txBody>
      </p:sp>
    </p:spTree>
    <p:extLst>
      <p:ext uri="{BB962C8B-B14F-4D97-AF65-F5344CB8AC3E}">
        <p14:creationId xmlns:p14="http://schemas.microsoft.com/office/powerpoint/2010/main" val="15786163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AF9DC1CB-8755-4F93-855D-576EF3B3497B}" type="datetimeFigureOut">
              <a:rPr lang="en-GB" smtClean="0"/>
              <a:t>22/09/2021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FF5746F-3623-4C22-8E9C-9515E01073C7}" type="slidenum">
              <a:rPr lang="en-GB" smtClean="0"/>
              <a:t>‹#›</a:t>
            </a:fld>
            <a:endParaRPr lang="en-GB"/>
          </a:p>
        </p:txBody>
      </p:sp>
    </p:spTree>
    <p:extLst>
      <p:ext uri="{BB962C8B-B14F-4D97-AF65-F5344CB8AC3E}">
        <p14:creationId xmlns:p14="http://schemas.microsoft.com/office/powerpoint/2010/main" val="319338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F9DC1CB-8755-4F93-855D-576EF3B3497B}" type="datetimeFigureOut">
              <a:rPr lang="en-GB" smtClean="0"/>
              <a:t>22/09/2021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FF5746F-3623-4C22-8E9C-9515E01073C7}" type="slidenum">
              <a:rPr lang="en-GB" smtClean="0"/>
              <a:t>‹#›</a:t>
            </a:fld>
            <a:endParaRPr lang="en-GB"/>
          </a:p>
        </p:txBody>
      </p:sp>
    </p:spTree>
    <p:extLst>
      <p:ext uri="{BB962C8B-B14F-4D97-AF65-F5344CB8AC3E}">
        <p14:creationId xmlns:p14="http://schemas.microsoft.com/office/powerpoint/2010/main" val="12898153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F9DC1CB-8755-4F93-855D-576EF3B3497B}" type="datetimeFigureOut">
              <a:rPr lang="en-GB" smtClean="0"/>
              <a:t>22/09/2021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FF5746F-3623-4C22-8E9C-9515E01073C7}" type="slidenum">
              <a:rPr lang="en-GB" smtClean="0"/>
              <a:t>‹#›</a:t>
            </a:fld>
            <a:endParaRPr lang="en-GB"/>
          </a:p>
        </p:txBody>
      </p:sp>
    </p:spTree>
    <p:extLst>
      <p:ext uri="{BB962C8B-B14F-4D97-AF65-F5344CB8AC3E}">
        <p14:creationId xmlns:p14="http://schemas.microsoft.com/office/powerpoint/2010/main" val="2935612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F9DC1CB-8755-4F93-855D-576EF3B3497B}" type="datetimeFigureOut">
              <a:rPr lang="en-GB" smtClean="0"/>
              <a:t>22/09/2021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FF5746F-3623-4C22-8E9C-9515E01073C7}" type="slidenum">
              <a:rPr lang="en-GB" smtClean="0"/>
              <a:t>‹#›</a:t>
            </a:fld>
            <a:endParaRPr lang="en-GB"/>
          </a:p>
        </p:txBody>
      </p:sp>
    </p:spTree>
    <p:extLst>
      <p:ext uri="{BB962C8B-B14F-4D97-AF65-F5344CB8AC3E}">
        <p14:creationId xmlns:p14="http://schemas.microsoft.com/office/powerpoint/2010/main" val="19394079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F9DC1CB-8755-4F93-855D-576EF3B3497B}" type="datetimeFigureOut">
              <a:rPr lang="en-GB" smtClean="0"/>
              <a:t>22/09/2021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FF5746F-3623-4C22-8E9C-9515E01073C7}" type="slidenum">
              <a:rPr lang="en-GB" smtClean="0"/>
              <a:t>‹#›</a:t>
            </a:fld>
            <a:endParaRPr lang="en-GB"/>
          </a:p>
        </p:txBody>
      </p:sp>
    </p:spTree>
    <p:extLst>
      <p:ext uri="{BB962C8B-B14F-4D97-AF65-F5344CB8AC3E}">
        <p14:creationId xmlns:p14="http://schemas.microsoft.com/office/powerpoint/2010/main" val="41193961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AF9DC1CB-8755-4F93-855D-576EF3B3497B}" type="datetimeFigureOut">
              <a:rPr lang="en-GB" smtClean="0"/>
              <a:t>22/09/2021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FF5746F-3623-4C22-8E9C-9515E01073C7}" type="slidenum">
              <a:rPr lang="en-GB" smtClean="0"/>
              <a:t>‹#›</a:t>
            </a:fld>
            <a:endParaRPr lang="en-GB"/>
          </a:p>
        </p:txBody>
      </p:sp>
    </p:spTree>
    <p:extLst>
      <p:ext uri="{BB962C8B-B14F-4D97-AF65-F5344CB8AC3E}">
        <p14:creationId xmlns:p14="http://schemas.microsoft.com/office/powerpoint/2010/main" val="25355477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AF9DC1CB-8755-4F93-855D-576EF3B3497B}" type="datetimeFigureOut">
              <a:rPr lang="en-GB" smtClean="0"/>
              <a:t>22/09/2021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FF5746F-3623-4C22-8E9C-9515E01073C7}" type="slidenum">
              <a:rPr lang="en-GB" smtClean="0"/>
              <a:t>‹#›</a:t>
            </a:fld>
            <a:endParaRPr lang="en-GB"/>
          </a:p>
        </p:txBody>
      </p:sp>
    </p:spTree>
    <p:extLst>
      <p:ext uri="{BB962C8B-B14F-4D97-AF65-F5344CB8AC3E}">
        <p14:creationId xmlns:p14="http://schemas.microsoft.com/office/powerpoint/2010/main" val="29517479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AF9DC1CB-8755-4F93-855D-576EF3B3497B}" type="datetimeFigureOut">
              <a:rPr lang="en-GB" smtClean="0"/>
              <a:t>22/09/2021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FF5746F-3623-4C22-8E9C-9515E01073C7}" type="slidenum">
              <a:rPr lang="en-GB" smtClean="0"/>
              <a:t>‹#›</a:t>
            </a:fld>
            <a:endParaRPr lang="en-GB"/>
          </a:p>
        </p:txBody>
      </p:sp>
    </p:spTree>
    <p:extLst>
      <p:ext uri="{BB962C8B-B14F-4D97-AF65-F5344CB8AC3E}">
        <p14:creationId xmlns:p14="http://schemas.microsoft.com/office/powerpoint/2010/main" val="28466272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9DC1CB-8755-4F93-855D-576EF3B3497B}" type="datetimeFigureOut">
              <a:rPr lang="en-GB" smtClean="0"/>
              <a:t>22/09/2021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FF5746F-3623-4C22-8E9C-9515E01073C7}" type="slidenum">
              <a:rPr lang="en-GB" smtClean="0"/>
              <a:t>‹#›</a:t>
            </a:fld>
            <a:endParaRPr lang="en-GB"/>
          </a:p>
        </p:txBody>
      </p:sp>
    </p:spTree>
    <p:extLst>
      <p:ext uri="{BB962C8B-B14F-4D97-AF65-F5344CB8AC3E}">
        <p14:creationId xmlns:p14="http://schemas.microsoft.com/office/powerpoint/2010/main" val="3211272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F9DC1CB-8755-4F93-855D-576EF3B3497B}" type="datetimeFigureOut">
              <a:rPr lang="en-GB" smtClean="0"/>
              <a:t>22/09/2021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FF5746F-3623-4C22-8E9C-9515E01073C7}" type="slidenum">
              <a:rPr lang="en-GB" smtClean="0"/>
              <a:t>‹#›</a:t>
            </a:fld>
            <a:endParaRPr lang="en-GB"/>
          </a:p>
        </p:txBody>
      </p:sp>
    </p:spTree>
    <p:extLst>
      <p:ext uri="{BB962C8B-B14F-4D97-AF65-F5344CB8AC3E}">
        <p14:creationId xmlns:p14="http://schemas.microsoft.com/office/powerpoint/2010/main" val="30637112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F9DC1CB-8755-4F93-855D-576EF3B3497B}" type="datetimeFigureOut">
              <a:rPr lang="en-GB" smtClean="0"/>
              <a:t>22/09/2021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FF5746F-3623-4C22-8E9C-9515E01073C7}" type="slidenum">
              <a:rPr lang="en-GB" smtClean="0"/>
              <a:t>‹#›</a:t>
            </a:fld>
            <a:endParaRPr lang="en-GB"/>
          </a:p>
        </p:txBody>
      </p:sp>
    </p:spTree>
    <p:extLst>
      <p:ext uri="{BB962C8B-B14F-4D97-AF65-F5344CB8AC3E}">
        <p14:creationId xmlns:p14="http://schemas.microsoft.com/office/powerpoint/2010/main" val="35765613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9DC1CB-8755-4F93-855D-576EF3B3497B}" type="datetimeFigureOut">
              <a:rPr lang="en-GB" smtClean="0"/>
              <a:t>22/09/2021</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F5746F-3623-4C22-8E9C-9515E01073C7}" type="slidenum">
              <a:rPr lang="en-GB" smtClean="0"/>
              <a:t>‹#›</a:t>
            </a:fld>
            <a:endParaRPr lang="en-GB"/>
          </a:p>
        </p:txBody>
      </p:sp>
    </p:spTree>
    <p:extLst>
      <p:ext uri="{BB962C8B-B14F-4D97-AF65-F5344CB8AC3E}">
        <p14:creationId xmlns:p14="http://schemas.microsoft.com/office/powerpoint/2010/main" val="19662214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4.png"/><Relationship Id="rId4" Type="http://schemas.openxmlformats.org/officeDocument/2006/relationships/image" Target="../media/image7.emf"/></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7.emf"/><Relationship Id="rId4" Type="http://schemas.openxmlformats.org/officeDocument/2006/relationships/image" Target="../media/image13.emf"/></Relationships>
</file>

<file path=ppt/slides/_rels/slide1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7.emf"/></Relationships>
</file>

<file path=ppt/slides/_rels/slide1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7.emf"/></Relationships>
</file>

<file path=ppt/slides/_rels/slide1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6.emf"/><Relationship Id="rId4" Type="http://schemas.openxmlformats.org/officeDocument/2006/relationships/image" Target="../media/image7.emf"/></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7.emf"/></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7.emf"/></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9.png"/><Relationship Id="rId4" Type="http://schemas.openxmlformats.org/officeDocument/2006/relationships/image" Target="../media/image7.emf"/></Relationships>
</file>

<file path=ppt/slides/_rels/slide1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7.emf"/></Relationships>
</file>

<file path=ppt/slides/_rels/slide1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7.emf"/></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21.png"/><Relationship Id="rId4" Type="http://schemas.openxmlformats.org/officeDocument/2006/relationships/image" Target="../media/image7.emf"/></Relationships>
</file>

<file path=ppt/slides/_rels/slide21.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22.png"/><Relationship Id="rId4" Type="http://schemas.openxmlformats.org/officeDocument/2006/relationships/image" Target="../media/image7.emf"/></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24.png"/><Relationship Id="rId4" Type="http://schemas.openxmlformats.org/officeDocument/2006/relationships/image" Target="../media/image7.emf"/></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7.emf"/></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7.emf"/></Relationships>
</file>

<file path=ppt/slides/_rels/slide2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7.emf"/></Relationships>
</file>

<file path=ppt/slides/_rels/slide2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7.emf"/></Relationships>
</file>

<file path=ppt/slides/_rels/slide27.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7.emf"/></Relationships>
</file>

<file path=ppt/slides/_rels/slide2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28.png"/><Relationship Id="rId4" Type="http://schemas.openxmlformats.org/officeDocument/2006/relationships/image" Target="../media/image7.emf"/></Relationships>
</file>

<file path=ppt/slides/_rels/slide2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29.jpeg"/></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hyperlink" Target="http://www.mapyx.com/" TargetMode="External"/><Relationship Id="rId2" Type="http://schemas.openxmlformats.org/officeDocument/2006/relationships/hyperlink" Target="https://www.mapyx.com/quo/download.asp" TargetMode="Externa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hyperlink" Target="mailto:cao@motorsportuk.org" TargetMode="External"/><Relationship Id="rId4" Type="http://schemas.openxmlformats.org/officeDocument/2006/relationships/hyperlink" Target="mailto:info@mapyx.co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image" Target="../media/image7.emf"/></Relationships>
</file>

<file path=ppt/slides/_rels/slide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0.emf"/></Relationships>
</file>

<file path=ppt/slides/_rels/slide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7.emf"/></Relationships>
</file>

<file path=ppt/slides/_rels/slide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1.emf"/><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5526" y="2834321"/>
            <a:ext cx="8532948" cy="1260140"/>
          </a:xfrm>
        </p:spPr>
        <p:txBody>
          <a:bodyPr>
            <a:noAutofit/>
          </a:bodyPr>
          <a:lstStyle/>
          <a:p>
            <a:r>
              <a:rPr lang="en-GB" sz="5400" dirty="0">
                <a:solidFill>
                  <a:srgbClr val="FF0000"/>
                </a:solidFill>
                <a:latin typeface="Blue Highway" panose="02010603020202020303" pitchFamily="2" charset="0"/>
                <a:cs typeface="Arial" pitchFamily="34" charset="0"/>
              </a:rPr>
              <a:t>Digital Mapping</a:t>
            </a:r>
            <a:br>
              <a:rPr lang="en-GB" dirty="0">
                <a:solidFill>
                  <a:srgbClr val="002060"/>
                </a:solidFill>
                <a:latin typeface="Arial" pitchFamily="34" charset="0"/>
                <a:cs typeface="Arial" pitchFamily="34" charset="0"/>
              </a:rPr>
            </a:br>
            <a:endParaRPr lang="en-GB" dirty="0">
              <a:solidFill>
                <a:srgbClr val="002060"/>
              </a:solidFill>
              <a:latin typeface="Arial" pitchFamily="34" charset="0"/>
              <a:cs typeface="Arial" pitchFamily="34" charset="0"/>
            </a:endParaRPr>
          </a:p>
        </p:txBody>
      </p:sp>
      <p:sp>
        <p:nvSpPr>
          <p:cNvPr id="6" name="TextBox 5"/>
          <p:cNvSpPr txBox="1"/>
          <p:nvPr/>
        </p:nvSpPr>
        <p:spPr>
          <a:xfrm>
            <a:off x="1151620" y="3645024"/>
            <a:ext cx="6624736" cy="1569660"/>
          </a:xfrm>
          <a:prstGeom prst="rect">
            <a:avLst/>
          </a:prstGeom>
          <a:noFill/>
        </p:spPr>
        <p:txBody>
          <a:bodyPr wrap="square" rtlCol="0">
            <a:spAutoFit/>
          </a:bodyPr>
          <a:lstStyle/>
          <a:p>
            <a:pPr algn="just"/>
            <a:r>
              <a:rPr lang="en-GB" sz="2400" dirty="0">
                <a:solidFill>
                  <a:srgbClr val="0070C0"/>
                </a:solidFill>
              </a:rPr>
              <a:t>Welcome to a short presentation on how to create a very basic event route using digital mapping. In this example, we will be using </a:t>
            </a:r>
            <a:r>
              <a:rPr lang="en-GB" sz="2400" dirty="0">
                <a:solidFill>
                  <a:srgbClr val="FF0000"/>
                </a:solidFill>
              </a:rPr>
              <a:t>Quo </a:t>
            </a:r>
            <a:r>
              <a:rPr lang="en-GB" sz="2400" dirty="0">
                <a:solidFill>
                  <a:srgbClr val="0070C0"/>
                </a:solidFill>
              </a:rPr>
              <a:t>by</a:t>
            </a:r>
            <a:r>
              <a:rPr lang="en-GB" sz="2400" dirty="0">
                <a:solidFill>
                  <a:srgbClr val="FF0000"/>
                </a:solidFill>
              </a:rPr>
              <a:t> </a:t>
            </a:r>
            <a:r>
              <a:rPr lang="en-GB" sz="2400" dirty="0" err="1">
                <a:solidFill>
                  <a:srgbClr val="FF0000"/>
                </a:solidFill>
              </a:rPr>
              <a:t>Mapyx</a:t>
            </a:r>
            <a:r>
              <a:rPr lang="en-GB" sz="2400" dirty="0">
                <a:solidFill>
                  <a:srgbClr val="FF0000"/>
                </a:solidFill>
              </a:rPr>
              <a:t> Limited Digital Mapping Solutions</a:t>
            </a:r>
            <a:r>
              <a:rPr lang="en-GB" sz="2400" dirty="0">
                <a:solidFill>
                  <a:srgbClr val="0070C0"/>
                </a:solidFill>
              </a:rPr>
              <a:t>.</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3668" y="5555009"/>
            <a:ext cx="2992796" cy="529974"/>
          </a:xfrm>
          <a:prstGeom prst="rect">
            <a:avLst/>
          </a:prstGeom>
        </p:spPr>
      </p:pic>
      <p:sp>
        <p:nvSpPr>
          <p:cNvPr id="8" name="TextBox 7"/>
          <p:cNvSpPr txBox="1"/>
          <p:nvPr/>
        </p:nvSpPr>
        <p:spPr>
          <a:xfrm>
            <a:off x="5544108" y="5547944"/>
            <a:ext cx="2052228" cy="400110"/>
          </a:xfrm>
          <a:prstGeom prst="rect">
            <a:avLst/>
          </a:prstGeom>
          <a:noFill/>
        </p:spPr>
        <p:txBody>
          <a:bodyPr wrap="square" rtlCol="0">
            <a:spAutoFit/>
          </a:bodyPr>
          <a:lstStyle/>
          <a:p>
            <a:r>
              <a:rPr lang="en-GB" sz="2000" dirty="0"/>
              <a:t>www.mapyx.com</a:t>
            </a:r>
          </a:p>
        </p:txBody>
      </p:sp>
      <p:pic>
        <p:nvPicPr>
          <p:cNvPr id="11" name="Picture 10">
            <a:extLst>
              <a:ext uri="{FF2B5EF4-FFF2-40B4-BE49-F238E27FC236}">
                <a16:creationId xmlns:a16="http://schemas.microsoft.com/office/drawing/2014/main" id="{A659C27D-A746-4FA6-839F-EF2249676C3B}"/>
              </a:ext>
            </a:extLst>
          </p:cNvPr>
          <p:cNvPicPr/>
          <p:nvPr/>
        </p:nvPicPr>
        <p:blipFill rotWithShape="1">
          <a:blip r:embed="rId3" cstate="print">
            <a:extLst>
              <a:ext uri="{28A0092B-C50C-407E-A947-70E740481C1C}">
                <a14:useLocalDpi xmlns:a14="http://schemas.microsoft.com/office/drawing/2010/main" val="0"/>
              </a:ext>
            </a:extLst>
          </a:blip>
          <a:srcRect l="96673" t="5959" r="-32932" b="88653"/>
          <a:stretch/>
        </p:blipFill>
        <p:spPr>
          <a:xfrm>
            <a:off x="5724128" y="1653863"/>
            <a:ext cx="2741298" cy="576063"/>
          </a:xfrm>
          <a:prstGeom prst="rect">
            <a:avLst/>
          </a:prstGeom>
        </p:spPr>
      </p:pic>
      <p:pic>
        <p:nvPicPr>
          <p:cNvPr id="13" name="Picture 12">
            <a:extLst>
              <a:ext uri="{FF2B5EF4-FFF2-40B4-BE49-F238E27FC236}">
                <a16:creationId xmlns:a16="http://schemas.microsoft.com/office/drawing/2014/main" id="{BC2FA552-D4BC-4CD0-BF51-9437B73AB33E}"/>
              </a:ext>
            </a:extLst>
          </p:cNvPr>
          <p:cNvPicPr>
            <a:picLocks noChangeAspect="1"/>
          </p:cNvPicPr>
          <p:nvPr/>
        </p:nvPicPr>
        <p:blipFill rotWithShape="1">
          <a:blip r:embed="rId4">
            <a:extLst>
              <a:ext uri="{28A0092B-C50C-407E-A947-70E740481C1C}">
                <a14:useLocalDpi xmlns:a14="http://schemas.microsoft.com/office/drawing/2010/main" val="0"/>
              </a:ext>
            </a:extLst>
          </a:blip>
          <a:srcRect l="-606" r="-2289"/>
          <a:stretch/>
        </p:blipFill>
        <p:spPr bwMode="auto">
          <a:xfrm>
            <a:off x="1898774" y="1656101"/>
            <a:ext cx="5346452" cy="900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63721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par>
                          <p:cTn id="8" fill="hold">
                            <p:stCondLst>
                              <p:cond delay="2000"/>
                            </p:stCondLst>
                            <p:childTnLst>
                              <p:par>
                                <p:cTn id="9" presetID="42" presetClass="entr" presetSubtype="0" fill="hold" nodeType="afterEffect">
                                  <p:stCondLst>
                                    <p:cond delay="10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500"/>
                                        <p:tgtEl>
                                          <p:spTgt spid="7"/>
                                        </p:tgtEl>
                                      </p:cBhvr>
                                    </p:animEffect>
                                    <p:anim calcmode="lin" valueType="num">
                                      <p:cBhvr>
                                        <p:cTn id="12" dur="1500" fill="hold"/>
                                        <p:tgtEl>
                                          <p:spTgt spid="7"/>
                                        </p:tgtEl>
                                        <p:attrNameLst>
                                          <p:attrName>ppt_x</p:attrName>
                                        </p:attrNameLst>
                                      </p:cBhvr>
                                      <p:tavLst>
                                        <p:tav tm="0">
                                          <p:val>
                                            <p:strVal val="#ppt_x"/>
                                          </p:val>
                                        </p:tav>
                                        <p:tav tm="100000">
                                          <p:val>
                                            <p:strVal val="#ppt_x"/>
                                          </p:val>
                                        </p:tav>
                                      </p:tavLst>
                                    </p:anim>
                                    <p:anim calcmode="lin" valueType="num">
                                      <p:cBhvr>
                                        <p:cTn id="13" dur="1500" fill="hold"/>
                                        <p:tgtEl>
                                          <p:spTgt spid="7"/>
                                        </p:tgtEl>
                                        <p:attrNameLst>
                                          <p:attrName>ppt_y</p:attrName>
                                        </p:attrNameLst>
                                      </p:cBhvr>
                                      <p:tavLst>
                                        <p:tav tm="0">
                                          <p:val>
                                            <p:strVal val="#ppt_y+.1"/>
                                          </p:val>
                                        </p:tav>
                                        <p:tav tm="100000">
                                          <p:val>
                                            <p:strVal val="#ppt_y"/>
                                          </p:val>
                                        </p:tav>
                                      </p:tavLst>
                                    </p:anim>
                                  </p:childTnLst>
                                </p:cTn>
                              </p:par>
                            </p:childTnLst>
                          </p:cTn>
                        </p:par>
                        <p:par>
                          <p:cTn id="14" fill="hold">
                            <p:stCondLst>
                              <p:cond delay="4500"/>
                            </p:stCondLst>
                            <p:childTnLst>
                              <p:par>
                                <p:cTn id="15" presetID="42" presetClass="entr" presetSubtype="0" fill="hold" grpId="0" nodeType="afterEffect">
                                  <p:stCondLst>
                                    <p:cond delay="10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500"/>
                                        <p:tgtEl>
                                          <p:spTgt spid="8"/>
                                        </p:tgtEl>
                                      </p:cBhvr>
                                    </p:animEffect>
                                    <p:anim calcmode="lin" valueType="num">
                                      <p:cBhvr>
                                        <p:cTn id="18" dur="1500" fill="hold"/>
                                        <p:tgtEl>
                                          <p:spTgt spid="8"/>
                                        </p:tgtEl>
                                        <p:attrNameLst>
                                          <p:attrName>ppt_x</p:attrName>
                                        </p:attrNameLst>
                                      </p:cBhvr>
                                      <p:tavLst>
                                        <p:tav tm="0">
                                          <p:val>
                                            <p:strVal val="#ppt_x"/>
                                          </p:val>
                                        </p:tav>
                                        <p:tav tm="100000">
                                          <p:val>
                                            <p:strVal val="#ppt_x"/>
                                          </p:val>
                                        </p:tav>
                                      </p:tavLst>
                                    </p:anim>
                                    <p:anim calcmode="lin" valueType="num">
                                      <p:cBhvr>
                                        <p:cTn id="19" dur="1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093" y="455381"/>
            <a:ext cx="8458118" cy="5285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87524" y="5877272"/>
            <a:ext cx="7020780" cy="769441"/>
          </a:xfrm>
          <a:prstGeom prst="rect">
            <a:avLst/>
          </a:prstGeom>
          <a:noFill/>
        </p:spPr>
        <p:txBody>
          <a:bodyPr wrap="square" rtlCol="0">
            <a:spAutoFit/>
          </a:bodyPr>
          <a:lstStyle/>
          <a:p>
            <a:r>
              <a:rPr lang="en-GB" sz="1400" dirty="0">
                <a:solidFill>
                  <a:srgbClr val="FF0000"/>
                </a:solidFill>
              </a:rPr>
              <a:t>Construct your route section by one of two methods: -</a:t>
            </a:r>
          </a:p>
          <a:p>
            <a:r>
              <a:rPr lang="en-GB" sz="1400" dirty="0">
                <a:solidFill>
                  <a:srgbClr val="FF0000"/>
                </a:solidFill>
              </a:rPr>
              <a:t>1 – Hold the left mouse button and draw the Track along the road.</a:t>
            </a:r>
          </a:p>
          <a:p>
            <a:r>
              <a:rPr lang="en-GB" sz="1400" dirty="0">
                <a:solidFill>
                  <a:srgbClr val="FF0000"/>
                </a:solidFill>
              </a:rPr>
              <a:t>2 – Use the left mouse button to click on the road at small intervals to build up the Track</a:t>
            </a:r>
            <a:r>
              <a:rPr lang="en-GB" sz="1600" dirty="0">
                <a:solidFill>
                  <a:srgbClr val="FF0000"/>
                </a:solidFill>
              </a:rPr>
              <a:t>.</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653" y="455381"/>
            <a:ext cx="1147019" cy="126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1094" y="448977"/>
            <a:ext cx="8463536" cy="5291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a:extLst>
              <a:ext uri="{FF2B5EF4-FFF2-40B4-BE49-F238E27FC236}">
                <a16:creationId xmlns:a16="http://schemas.microsoft.com/office/drawing/2014/main" id="{F03764AA-9AD5-468C-B34A-A2A86B113871}"/>
              </a:ext>
            </a:extLst>
          </p:cNvPr>
          <p:cNvPicPr>
            <a:picLocks noChangeAspect="1"/>
          </p:cNvPicPr>
          <p:nvPr/>
        </p:nvPicPr>
        <p:blipFill rotWithShape="1">
          <a:blip r:embed="rId6">
            <a:extLst>
              <a:ext uri="{28A0092B-C50C-407E-A947-70E740481C1C}">
                <a14:useLocalDpi xmlns:a14="http://schemas.microsoft.com/office/drawing/2010/main" val="0"/>
              </a:ext>
            </a:extLst>
          </a:blip>
          <a:srcRect l="-1485" t="-4029" r="-8197" b="-4706"/>
          <a:stretch/>
        </p:blipFill>
        <p:spPr bwMode="auto">
          <a:xfrm>
            <a:off x="7236296" y="6352596"/>
            <a:ext cx="1764195" cy="31315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5674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094" y="448977"/>
            <a:ext cx="8469408" cy="5291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093" y="455381"/>
            <a:ext cx="8458118" cy="5285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87524" y="5877272"/>
            <a:ext cx="7020780" cy="738664"/>
          </a:xfrm>
          <a:prstGeom prst="rect">
            <a:avLst/>
          </a:prstGeom>
          <a:noFill/>
        </p:spPr>
        <p:txBody>
          <a:bodyPr wrap="square" rtlCol="0">
            <a:spAutoFit/>
          </a:bodyPr>
          <a:lstStyle/>
          <a:p>
            <a:r>
              <a:rPr lang="en-GB" sz="1400" dirty="0">
                <a:solidFill>
                  <a:srgbClr val="FF0000"/>
                </a:solidFill>
              </a:rPr>
              <a:t>Construct your route section by one of two methods: -</a:t>
            </a:r>
          </a:p>
          <a:p>
            <a:r>
              <a:rPr lang="en-GB" sz="1400" dirty="0">
                <a:solidFill>
                  <a:srgbClr val="FF0000"/>
                </a:solidFill>
              </a:rPr>
              <a:t>1 – Hold the left mouse button and draw the Track on the road.</a:t>
            </a:r>
          </a:p>
          <a:p>
            <a:r>
              <a:rPr lang="en-GB" sz="1400" dirty="0">
                <a:solidFill>
                  <a:srgbClr val="FF0000"/>
                </a:solidFill>
              </a:rPr>
              <a:t>2 – Use the left mouse button to click on the road at small intervals to build up the Track.</a:t>
            </a: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653" y="455381"/>
            <a:ext cx="1147019" cy="126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238" y="448977"/>
            <a:ext cx="8469408" cy="5291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a:extLst>
              <a:ext uri="{FF2B5EF4-FFF2-40B4-BE49-F238E27FC236}">
                <a16:creationId xmlns:a16="http://schemas.microsoft.com/office/drawing/2014/main" id="{639FD1D2-FC5A-40E5-BE72-2C7AED3D13EC}"/>
              </a:ext>
            </a:extLst>
          </p:cNvPr>
          <p:cNvPicPr>
            <a:picLocks noChangeAspect="1"/>
          </p:cNvPicPr>
          <p:nvPr/>
        </p:nvPicPr>
        <p:blipFill rotWithShape="1">
          <a:blip r:embed="rId6">
            <a:extLst>
              <a:ext uri="{28A0092B-C50C-407E-A947-70E740481C1C}">
                <a14:useLocalDpi xmlns:a14="http://schemas.microsoft.com/office/drawing/2010/main" val="0"/>
              </a:ext>
            </a:extLst>
          </a:blip>
          <a:srcRect l="-1485" t="-4029" r="-8197" b="-4706"/>
          <a:stretch/>
        </p:blipFill>
        <p:spPr bwMode="auto">
          <a:xfrm>
            <a:off x="7236296" y="6352596"/>
            <a:ext cx="1764195" cy="31315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64280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093" y="455381"/>
            <a:ext cx="8458118" cy="5285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87524" y="5877272"/>
            <a:ext cx="7020780" cy="738664"/>
          </a:xfrm>
          <a:prstGeom prst="rect">
            <a:avLst/>
          </a:prstGeom>
          <a:noFill/>
        </p:spPr>
        <p:txBody>
          <a:bodyPr wrap="square" rtlCol="0">
            <a:spAutoFit/>
          </a:bodyPr>
          <a:lstStyle/>
          <a:p>
            <a:r>
              <a:rPr lang="en-GB" sz="1400" dirty="0">
                <a:solidFill>
                  <a:srgbClr val="FF0000"/>
                </a:solidFill>
              </a:rPr>
              <a:t>Construct your route section by one of two methods: -</a:t>
            </a:r>
          </a:p>
          <a:p>
            <a:r>
              <a:rPr lang="en-GB" sz="1400" dirty="0">
                <a:solidFill>
                  <a:srgbClr val="FF0000"/>
                </a:solidFill>
              </a:rPr>
              <a:t>1 – Hold the left mouse button and draw the Track on the road.</a:t>
            </a:r>
          </a:p>
          <a:p>
            <a:r>
              <a:rPr lang="en-GB" sz="1400" dirty="0">
                <a:solidFill>
                  <a:srgbClr val="FF0000"/>
                </a:solidFill>
              </a:rPr>
              <a:t>2 – Use the left mouse button to click on the road at small intervals to build up the Track.</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653" y="455381"/>
            <a:ext cx="1147019" cy="126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extLst>
              <a:ext uri="{FF2B5EF4-FFF2-40B4-BE49-F238E27FC236}">
                <a16:creationId xmlns:a16="http://schemas.microsoft.com/office/drawing/2014/main" id="{86ADD534-93C8-413E-91F3-FEAA8B274276}"/>
              </a:ext>
            </a:extLst>
          </p:cNvPr>
          <p:cNvPicPr>
            <a:picLocks noChangeAspect="1"/>
          </p:cNvPicPr>
          <p:nvPr/>
        </p:nvPicPr>
        <p:blipFill rotWithShape="1">
          <a:blip r:embed="rId5">
            <a:extLst>
              <a:ext uri="{28A0092B-C50C-407E-A947-70E740481C1C}">
                <a14:useLocalDpi xmlns:a14="http://schemas.microsoft.com/office/drawing/2010/main" val="0"/>
              </a:ext>
            </a:extLst>
          </a:blip>
          <a:srcRect l="-1485" t="-4029" r="-8197" b="-4706"/>
          <a:stretch/>
        </p:blipFill>
        <p:spPr bwMode="auto">
          <a:xfrm>
            <a:off x="7236296" y="6352596"/>
            <a:ext cx="1764195" cy="31315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58720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093" y="455381"/>
            <a:ext cx="8458118" cy="5285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87524" y="5877272"/>
            <a:ext cx="7020780" cy="738664"/>
          </a:xfrm>
          <a:prstGeom prst="rect">
            <a:avLst/>
          </a:prstGeom>
          <a:noFill/>
        </p:spPr>
        <p:txBody>
          <a:bodyPr wrap="square" rtlCol="0">
            <a:spAutoFit/>
          </a:bodyPr>
          <a:lstStyle/>
          <a:p>
            <a:r>
              <a:rPr lang="en-GB" sz="1400" dirty="0">
                <a:solidFill>
                  <a:srgbClr val="FF0000"/>
                </a:solidFill>
              </a:rPr>
              <a:t>When your Track is finished, Right-click the mouse and select ‘End Segment’.</a:t>
            </a:r>
          </a:p>
          <a:p>
            <a:r>
              <a:rPr lang="en-GB" sz="1400" dirty="0">
                <a:solidFill>
                  <a:srgbClr val="FF0000"/>
                </a:solidFill>
              </a:rPr>
              <a:t>The Information box will shows the current distance of the Track.</a:t>
            </a:r>
          </a:p>
          <a:p>
            <a:r>
              <a:rPr lang="en-GB" sz="1400" dirty="0">
                <a:solidFill>
                  <a:srgbClr val="FF0000"/>
                </a:solidFill>
              </a:rPr>
              <a:t>In the example above, the distance is exactly 2 miles. </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653" y="455381"/>
            <a:ext cx="1147019" cy="126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714870" y="2348880"/>
            <a:ext cx="504056" cy="369332"/>
          </a:xfrm>
          <a:prstGeom prst="rect">
            <a:avLst/>
          </a:prstGeom>
          <a:noFill/>
          <a:ln w="38100">
            <a:solidFill>
              <a:srgbClr val="FF0000"/>
            </a:solidFill>
          </a:ln>
        </p:spPr>
        <p:txBody>
          <a:bodyPr wrap="square" rtlCol="0">
            <a:spAutoFit/>
          </a:bodyPr>
          <a:lstStyle/>
          <a:p>
            <a:endParaRPr lang="en-GB" dirty="0"/>
          </a:p>
        </p:txBody>
      </p:sp>
      <p:pic>
        <p:nvPicPr>
          <p:cNvPr id="8" name="Picture 7">
            <a:extLst>
              <a:ext uri="{FF2B5EF4-FFF2-40B4-BE49-F238E27FC236}">
                <a16:creationId xmlns:a16="http://schemas.microsoft.com/office/drawing/2014/main" id="{0EE4539E-8CCE-4C22-8A6D-DA5508BD4DF7}"/>
              </a:ext>
            </a:extLst>
          </p:cNvPr>
          <p:cNvPicPr>
            <a:picLocks noChangeAspect="1"/>
          </p:cNvPicPr>
          <p:nvPr/>
        </p:nvPicPr>
        <p:blipFill rotWithShape="1">
          <a:blip r:embed="rId5">
            <a:extLst>
              <a:ext uri="{28A0092B-C50C-407E-A947-70E740481C1C}">
                <a14:useLocalDpi xmlns:a14="http://schemas.microsoft.com/office/drawing/2010/main" val="0"/>
              </a:ext>
            </a:extLst>
          </a:blip>
          <a:srcRect l="-1485" t="-4029" r="-8197" b="-4706"/>
          <a:stretch/>
        </p:blipFill>
        <p:spPr bwMode="auto">
          <a:xfrm>
            <a:off x="7236296" y="6352596"/>
            <a:ext cx="1764195" cy="31315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49697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2" presetClass="entr" presetSubtype="4" fill="hold" grpId="0" nodeType="afterEffect">
                                  <p:stCondLst>
                                    <p:cond delay="200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fill="hold"/>
                                        <p:tgtEl>
                                          <p:spTgt spid="2"/>
                                        </p:tgtEl>
                                        <p:attrNameLst>
                                          <p:attrName>ppt_x</p:attrName>
                                        </p:attrNameLst>
                                      </p:cBhvr>
                                      <p:tavLst>
                                        <p:tav tm="0">
                                          <p:val>
                                            <p:strVal val="#ppt_x"/>
                                          </p:val>
                                        </p:tav>
                                        <p:tav tm="100000">
                                          <p:val>
                                            <p:strVal val="#ppt_x"/>
                                          </p:val>
                                        </p:tav>
                                      </p:tavLst>
                                    </p:anim>
                                    <p:anim calcmode="lin" valueType="num">
                                      <p:cBhvr additive="base">
                                        <p:cTn id="12"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093" y="455381"/>
            <a:ext cx="8458118" cy="5285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87524" y="5877272"/>
            <a:ext cx="7020780" cy="738664"/>
          </a:xfrm>
          <a:prstGeom prst="rect">
            <a:avLst/>
          </a:prstGeom>
          <a:noFill/>
        </p:spPr>
        <p:txBody>
          <a:bodyPr wrap="square" rtlCol="0">
            <a:spAutoFit/>
          </a:bodyPr>
          <a:lstStyle/>
          <a:p>
            <a:r>
              <a:rPr lang="en-GB" sz="1400" dirty="0">
                <a:solidFill>
                  <a:srgbClr val="FF0000"/>
                </a:solidFill>
              </a:rPr>
              <a:t>Small mistakes can be corrected by right-clicking and selecting ‘</a:t>
            </a:r>
            <a:r>
              <a:rPr lang="en-GB" sz="1400" dirty="0">
                <a:solidFill>
                  <a:srgbClr val="0070C0"/>
                </a:solidFill>
              </a:rPr>
              <a:t>Delete Last Point</a:t>
            </a:r>
            <a:r>
              <a:rPr lang="en-GB" sz="1400" dirty="0">
                <a:solidFill>
                  <a:srgbClr val="FF0000"/>
                </a:solidFill>
              </a:rPr>
              <a:t>’. This can be repeated right back to the start of your Track if required. To completely remove the Track, click on the </a:t>
            </a:r>
            <a:r>
              <a:rPr lang="en-GB" sz="1400" dirty="0">
                <a:solidFill>
                  <a:srgbClr val="0070C0"/>
                </a:solidFill>
              </a:rPr>
              <a:t>Track</a:t>
            </a:r>
            <a:r>
              <a:rPr lang="en-GB" sz="1400" dirty="0">
                <a:solidFill>
                  <a:srgbClr val="FF0000"/>
                </a:solidFill>
              </a:rPr>
              <a:t> in the top Explorer panel and use the Delete key on your keyboard.</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653" y="455381"/>
            <a:ext cx="1147019" cy="126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1800" y="2708920"/>
            <a:ext cx="1547614" cy="972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699792" y="3195077"/>
            <a:ext cx="1691630" cy="230832"/>
          </a:xfrm>
          <a:prstGeom prst="rect">
            <a:avLst/>
          </a:prstGeom>
          <a:noFill/>
          <a:ln w="38100">
            <a:solidFill>
              <a:srgbClr val="FF0000"/>
            </a:solidFill>
          </a:ln>
        </p:spPr>
        <p:txBody>
          <a:bodyPr wrap="square" rtlCol="0">
            <a:spAutoFit/>
          </a:bodyPr>
          <a:lstStyle/>
          <a:p>
            <a:endParaRPr lang="en-GB" sz="900" dirty="0"/>
          </a:p>
        </p:txBody>
      </p:sp>
      <p:sp>
        <p:nvSpPr>
          <p:cNvPr id="7" name="Rectangle 6"/>
          <p:cNvSpPr/>
          <p:nvPr/>
        </p:nvSpPr>
        <p:spPr>
          <a:xfrm>
            <a:off x="5148064" y="2009304"/>
            <a:ext cx="648072" cy="144016"/>
          </a:xfrm>
          <a:prstGeom prst="rect">
            <a:avLst/>
          </a:prstGeom>
          <a:solidFill>
            <a:srgbClr val="FFFF00">
              <a:alpha val="15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36B970D0-8E00-4E93-AF19-1D1A6E153B83}"/>
              </a:ext>
            </a:extLst>
          </p:cNvPr>
          <p:cNvPicPr>
            <a:picLocks noChangeAspect="1"/>
          </p:cNvPicPr>
          <p:nvPr/>
        </p:nvPicPr>
        <p:blipFill rotWithShape="1">
          <a:blip r:embed="rId6">
            <a:extLst>
              <a:ext uri="{28A0092B-C50C-407E-A947-70E740481C1C}">
                <a14:useLocalDpi xmlns:a14="http://schemas.microsoft.com/office/drawing/2010/main" val="0"/>
              </a:ext>
            </a:extLst>
          </a:blip>
          <a:srcRect l="-1485" t="-4029" r="-8197" b="-4706"/>
          <a:stretch/>
        </p:blipFill>
        <p:spPr bwMode="auto">
          <a:xfrm>
            <a:off x="7236296" y="6352596"/>
            <a:ext cx="1764195" cy="31315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47622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nodeType="afterEffect">
                                  <p:stCondLst>
                                    <p:cond delay="200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4500"/>
                            </p:stCondLst>
                            <p:childTnLst>
                              <p:par>
                                <p:cTn id="13" presetID="2" presetClass="entr" presetSubtype="4" fill="hold" grpId="0" nodeType="afterEffect">
                                  <p:stCondLst>
                                    <p:cond delay="100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000" fill="hold"/>
                                        <p:tgtEl>
                                          <p:spTgt spid="4"/>
                                        </p:tgtEl>
                                        <p:attrNameLst>
                                          <p:attrName>ppt_x</p:attrName>
                                        </p:attrNameLst>
                                      </p:cBhvr>
                                      <p:tavLst>
                                        <p:tav tm="0">
                                          <p:val>
                                            <p:strVal val="#ppt_x"/>
                                          </p:val>
                                        </p:tav>
                                        <p:tav tm="100000">
                                          <p:val>
                                            <p:strVal val="#ppt_x"/>
                                          </p:val>
                                        </p:tav>
                                      </p:tavLst>
                                    </p:anim>
                                    <p:anim calcmode="lin" valueType="num">
                                      <p:cBhvr additive="base">
                                        <p:cTn id="16" dur="1000" fill="hold"/>
                                        <p:tgtEl>
                                          <p:spTgt spid="4"/>
                                        </p:tgtEl>
                                        <p:attrNameLst>
                                          <p:attrName>ppt_y</p:attrName>
                                        </p:attrNameLst>
                                      </p:cBhvr>
                                      <p:tavLst>
                                        <p:tav tm="0">
                                          <p:val>
                                            <p:strVal val="1+#ppt_h/2"/>
                                          </p:val>
                                        </p:tav>
                                        <p:tav tm="100000">
                                          <p:val>
                                            <p:strVal val="#ppt_y"/>
                                          </p:val>
                                        </p:tav>
                                      </p:tavLst>
                                    </p:anim>
                                  </p:childTnLst>
                                </p:cTn>
                              </p:par>
                            </p:childTnLst>
                          </p:cTn>
                        </p:par>
                        <p:par>
                          <p:cTn id="17" fill="hold">
                            <p:stCondLst>
                              <p:cond delay="6500"/>
                            </p:stCondLst>
                            <p:childTnLst>
                              <p:par>
                                <p:cTn id="18" presetID="2" presetClass="entr" presetSubtype="4" fill="hold" grpId="0" nodeType="afterEffect">
                                  <p:stCondLst>
                                    <p:cond delay="300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1000" fill="hold"/>
                                        <p:tgtEl>
                                          <p:spTgt spid="7"/>
                                        </p:tgtEl>
                                        <p:attrNameLst>
                                          <p:attrName>ppt_x</p:attrName>
                                        </p:attrNameLst>
                                      </p:cBhvr>
                                      <p:tavLst>
                                        <p:tav tm="0">
                                          <p:val>
                                            <p:strVal val="#ppt_x"/>
                                          </p:val>
                                        </p:tav>
                                        <p:tav tm="100000">
                                          <p:val>
                                            <p:strVal val="#ppt_x"/>
                                          </p:val>
                                        </p:tav>
                                      </p:tavLst>
                                    </p:anim>
                                    <p:anim calcmode="lin" valueType="num">
                                      <p:cBhvr additive="base">
                                        <p:cTn id="21"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091" y="460843"/>
            <a:ext cx="8449381" cy="52808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87524" y="5877272"/>
            <a:ext cx="7020780" cy="738664"/>
          </a:xfrm>
          <a:prstGeom prst="rect">
            <a:avLst/>
          </a:prstGeom>
          <a:noFill/>
        </p:spPr>
        <p:txBody>
          <a:bodyPr wrap="square" rtlCol="0">
            <a:spAutoFit/>
          </a:bodyPr>
          <a:lstStyle/>
          <a:p>
            <a:r>
              <a:rPr lang="en-GB" sz="1400" dirty="0">
                <a:solidFill>
                  <a:srgbClr val="FF0000"/>
                </a:solidFill>
              </a:rPr>
              <a:t>We create our next section by again selecting the ‘</a:t>
            </a:r>
            <a:r>
              <a:rPr lang="en-GB" sz="1400" dirty="0">
                <a:solidFill>
                  <a:srgbClr val="0070C0"/>
                </a:solidFill>
              </a:rPr>
              <a:t>Track</a:t>
            </a:r>
            <a:r>
              <a:rPr lang="en-GB" sz="1400" dirty="0">
                <a:solidFill>
                  <a:srgbClr val="FF0000"/>
                </a:solidFill>
              </a:rPr>
              <a:t>’ icon at the top of the screen (which gives us ‘</a:t>
            </a:r>
            <a:r>
              <a:rPr lang="en-GB" sz="1400" dirty="0">
                <a:solidFill>
                  <a:srgbClr val="0070C0"/>
                </a:solidFill>
              </a:rPr>
              <a:t>Track 2’</a:t>
            </a:r>
            <a:r>
              <a:rPr lang="en-GB" sz="1400" dirty="0">
                <a:solidFill>
                  <a:srgbClr val="FF0000"/>
                </a:solidFill>
              </a:rPr>
              <a:t> in Explorer) and constructing it on the road exactly as before. We started ‘</a:t>
            </a:r>
            <a:r>
              <a:rPr lang="en-GB" sz="1400" dirty="0">
                <a:solidFill>
                  <a:srgbClr val="0070C0"/>
                </a:solidFill>
              </a:rPr>
              <a:t>Track 2</a:t>
            </a:r>
            <a:r>
              <a:rPr lang="en-GB" sz="1400" dirty="0">
                <a:solidFill>
                  <a:srgbClr val="FF0000"/>
                </a:solidFill>
              </a:rPr>
              <a:t>‘ at the point where ‘</a:t>
            </a:r>
            <a:r>
              <a:rPr lang="en-GB" sz="1400" dirty="0">
                <a:solidFill>
                  <a:srgbClr val="0070C0"/>
                </a:solidFill>
              </a:rPr>
              <a:t>Track 1’</a:t>
            </a:r>
            <a:r>
              <a:rPr lang="en-GB" sz="1400" dirty="0">
                <a:solidFill>
                  <a:srgbClr val="FF0000"/>
                </a:solidFill>
              </a:rPr>
              <a:t> ended.</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653" y="455381"/>
            <a:ext cx="1147019" cy="126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extLst>
              <a:ext uri="{FF2B5EF4-FFF2-40B4-BE49-F238E27FC236}">
                <a16:creationId xmlns:a16="http://schemas.microsoft.com/office/drawing/2014/main" id="{5416B080-C8AC-4A50-B4F6-AB3E1B4B5197}"/>
              </a:ext>
            </a:extLst>
          </p:cNvPr>
          <p:cNvPicPr>
            <a:picLocks noChangeAspect="1"/>
          </p:cNvPicPr>
          <p:nvPr/>
        </p:nvPicPr>
        <p:blipFill rotWithShape="1">
          <a:blip r:embed="rId5">
            <a:extLst>
              <a:ext uri="{28A0092B-C50C-407E-A947-70E740481C1C}">
                <a14:useLocalDpi xmlns:a14="http://schemas.microsoft.com/office/drawing/2010/main" val="0"/>
              </a:ext>
            </a:extLst>
          </a:blip>
          <a:srcRect l="-1485" t="-4029" r="-8197" b="-4706"/>
          <a:stretch/>
        </p:blipFill>
        <p:spPr bwMode="auto">
          <a:xfrm>
            <a:off x="7236296" y="6352596"/>
            <a:ext cx="1764195" cy="31315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52414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092" y="460844"/>
            <a:ext cx="8449380" cy="5280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87524" y="5877272"/>
            <a:ext cx="7020780" cy="738664"/>
          </a:xfrm>
          <a:prstGeom prst="rect">
            <a:avLst/>
          </a:prstGeom>
          <a:noFill/>
        </p:spPr>
        <p:txBody>
          <a:bodyPr wrap="square" rtlCol="0">
            <a:spAutoFit/>
          </a:bodyPr>
          <a:lstStyle/>
          <a:p>
            <a:r>
              <a:rPr lang="en-GB" sz="1400" dirty="0">
                <a:solidFill>
                  <a:srgbClr val="FF0000"/>
                </a:solidFill>
              </a:rPr>
              <a:t>Next, we are going to insert our Control Point locations. We use </a:t>
            </a:r>
            <a:r>
              <a:rPr lang="en-GB" sz="1400" dirty="0">
                <a:solidFill>
                  <a:srgbClr val="0070C0"/>
                </a:solidFill>
              </a:rPr>
              <a:t>Waypoints</a:t>
            </a:r>
            <a:r>
              <a:rPr lang="en-GB" sz="1400" dirty="0">
                <a:solidFill>
                  <a:srgbClr val="FF0000"/>
                </a:solidFill>
              </a:rPr>
              <a:t> by selecting the ‘</a:t>
            </a:r>
            <a:r>
              <a:rPr lang="en-GB" sz="1400" dirty="0" err="1">
                <a:solidFill>
                  <a:srgbClr val="0070C0"/>
                </a:solidFill>
              </a:rPr>
              <a:t>Wpts</a:t>
            </a:r>
            <a:r>
              <a:rPr lang="en-GB" sz="1400" dirty="0">
                <a:solidFill>
                  <a:srgbClr val="FF0000"/>
                </a:solidFill>
              </a:rPr>
              <a:t>’ icon at the top of the screen. Note that </a:t>
            </a:r>
            <a:r>
              <a:rPr lang="en-GB" sz="1400" dirty="0">
                <a:solidFill>
                  <a:srgbClr val="0070C0"/>
                </a:solidFill>
              </a:rPr>
              <a:t>Waypoint Set 1</a:t>
            </a:r>
            <a:r>
              <a:rPr lang="en-GB" sz="1400" dirty="0">
                <a:solidFill>
                  <a:srgbClr val="FF0000"/>
                </a:solidFill>
              </a:rPr>
              <a:t> has now appeared in our Explorer.</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460844"/>
            <a:ext cx="1147019" cy="126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779912" y="692696"/>
            <a:ext cx="288032" cy="369332"/>
          </a:xfrm>
          <a:prstGeom prst="rect">
            <a:avLst/>
          </a:prstGeom>
          <a:noFill/>
          <a:ln w="38100">
            <a:solidFill>
              <a:srgbClr val="FF0000"/>
            </a:solidFill>
          </a:ln>
        </p:spPr>
        <p:txBody>
          <a:bodyPr wrap="square" rtlCol="0">
            <a:spAutoFit/>
          </a:bodyPr>
          <a:lstStyle/>
          <a:p>
            <a:endParaRPr lang="en-GB" dirty="0"/>
          </a:p>
        </p:txBody>
      </p:sp>
      <p:sp>
        <p:nvSpPr>
          <p:cNvPr id="4" name="TextBox 3"/>
          <p:cNvSpPr txBox="1"/>
          <p:nvPr/>
        </p:nvSpPr>
        <p:spPr>
          <a:xfrm>
            <a:off x="5220072" y="2420888"/>
            <a:ext cx="936104" cy="215444"/>
          </a:xfrm>
          <a:prstGeom prst="rect">
            <a:avLst/>
          </a:prstGeom>
          <a:noFill/>
          <a:ln w="38100">
            <a:solidFill>
              <a:srgbClr val="FF0000"/>
            </a:solidFill>
          </a:ln>
        </p:spPr>
        <p:txBody>
          <a:bodyPr wrap="square" rtlCol="0">
            <a:spAutoFit/>
          </a:bodyPr>
          <a:lstStyle/>
          <a:p>
            <a:endParaRPr lang="en-GB" sz="800" dirty="0"/>
          </a:p>
        </p:txBody>
      </p:sp>
      <p:pic>
        <p:nvPicPr>
          <p:cNvPr id="9" name="Picture 8">
            <a:extLst>
              <a:ext uri="{FF2B5EF4-FFF2-40B4-BE49-F238E27FC236}">
                <a16:creationId xmlns:a16="http://schemas.microsoft.com/office/drawing/2014/main" id="{89241F17-C5E5-40E4-BC2E-07F3A880A04F}"/>
              </a:ext>
            </a:extLst>
          </p:cNvPr>
          <p:cNvPicPr>
            <a:picLocks noChangeAspect="1"/>
          </p:cNvPicPr>
          <p:nvPr/>
        </p:nvPicPr>
        <p:blipFill rotWithShape="1">
          <a:blip r:embed="rId5">
            <a:extLst>
              <a:ext uri="{28A0092B-C50C-407E-A947-70E740481C1C}">
                <a14:useLocalDpi xmlns:a14="http://schemas.microsoft.com/office/drawing/2010/main" val="0"/>
              </a:ext>
            </a:extLst>
          </a:blip>
          <a:srcRect l="-1485" t="-4029" r="-8197" b="-4706"/>
          <a:stretch/>
        </p:blipFill>
        <p:spPr bwMode="auto">
          <a:xfrm>
            <a:off x="7236296" y="6352596"/>
            <a:ext cx="1764195" cy="31315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3635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2" presetClass="entr" presetSubtype="4" fill="hold" grpId="0" nodeType="afterEffect">
                                  <p:stCondLst>
                                    <p:cond delay="200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fill="hold"/>
                                        <p:tgtEl>
                                          <p:spTgt spid="2"/>
                                        </p:tgtEl>
                                        <p:attrNameLst>
                                          <p:attrName>ppt_x</p:attrName>
                                        </p:attrNameLst>
                                      </p:cBhvr>
                                      <p:tavLst>
                                        <p:tav tm="0">
                                          <p:val>
                                            <p:strVal val="#ppt_x"/>
                                          </p:val>
                                        </p:tav>
                                        <p:tav tm="100000">
                                          <p:val>
                                            <p:strVal val="#ppt_x"/>
                                          </p:val>
                                        </p:tav>
                                      </p:tavLst>
                                    </p:anim>
                                    <p:anim calcmode="lin" valueType="num">
                                      <p:cBhvr additive="base">
                                        <p:cTn id="12" dur="10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5000"/>
                            </p:stCondLst>
                            <p:childTnLst>
                              <p:par>
                                <p:cTn id="14" presetID="2" presetClass="entr" presetSubtype="4" fill="hold" grpId="0" nodeType="afterEffect">
                                  <p:stCondLst>
                                    <p:cond delay="200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1000" fill="hold"/>
                                        <p:tgtEl>
                                          <p:spTgt spid="4"/>
                                        </p:tgtEl>
                                        <p:attrNameLst>
                                          <p:attrName>ppt_x</p:attrName>
                                        </p:attrNameLst>
                                      </p:cBhvr>
                                      <p:tavLst>
                                        <p:tav tm="0">
                                          <p:val>
                                            <p:strVal val="#ppt_x"/>
                                          </p:val>
                                        </p:tav>
                                        <p:tav tm="100000">
                                          <p:val>
                                            <p:strVal val="#ppt_x"/>
                                          </p:val>
                                        </p:tav>
                                      </p:tavLst>
                                    </p:anim>
                                    <p:anim calcmode="lin" valueType="num">
                                      <p:cBhvr additive="base">
                                        <p:cTn id="17"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092" y="460844"/>
            <a:ext cx="8449380" cy="5280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51520" y="5877272"/>
            <a:ext cx="7056784" cy="738664"/>
          </a:xfrm>
          <a:prstGeom prst="rect">
            <a:avLst/>
          </a:prstGeom>
          <a:noFill/>
        </p:spPr>
        <p:txBody>
          <a:bodyPr wrap="square" rtlCol="0">
            <a:spAutoFit/>
          </a:bodyPr>
          <a:lstStyle/>
          <a:p>
            <a:r>
              <a:rPr lang="en-GB" sz="1400" dirty="0">
                <a:solidFill>
                  <a:srgbClr val="FF0000"/>
                </a:solidFill>
              </a:rPr>
              <a:t>Enter the required text into the Name field (e.g. the Control Point reference and Time), then select ‘</a:t>
            </a:r>
            <a:r>
              <a:rPr lang="en-GB" sz="1400" dirty="0">
                <a:solidFill>
                  <a:srgbClr val="0070C0"/>
                </a:solidFill>
              </a:rPr>
              <a:t>OK</a:t>
            </a:r>
            <a:r>
              <a:rPr lang="en-GB" sz="1400" dirty="0">
                <a:solidFill>
                  <a:srgbClr val="FF0000"/>
                </a:solidFill>
              </a:rPr>
              <a:t>’ to proceed with the next point. When finished, right click the mouse and select ‘</a:t>
            </a:r>
            <a:r>
              <a:rPr lang="en-GB" sz="1400" dirty="0">
                <a:solidFill>
                  <a:srgbClr val="0070C0"/>
                </a:solidFill>
              </a:rPr>
              <a:t>End Waypoint Set</a:t>
            </a:r>
            <a:r>
              <a:rPr lang="en-GB" sz="1400" dirty="0">
                <a:solidFill>
                  <a:srgbClr val="FF0000"/>
                </a:solidFill>
              </a:rPr>
              <a:t>’</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460844"/>
            <a:ext cx="1147019" cy="126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31194" y="2141593"/>
            <a:ext cx="2195011" cy="1863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a:extLst>
              <a:ext uri="{FF2B5EF4-FFF2-40B4-BE49-F238E27FC236}">
                <a16:creationId xmlns:a16="http://schemas.microsoft.com/office/drawing/2014/main" id="{C6BE636E-2790-4520-9B6F-973EF0F27DD5}"/>
              </a:ext>
            </a:extLst>
          </p:cNvPr>
          <p:cNvPicPr>
            <a:picLocks noChangeAspect="1"/>
          </p:cNvPicPr>
          <p:nvPr/>
        </p:nvPicPr>
        <p:blipFill rotWithShape="1">
          <a:blip r:embed="rId6">
            <a:extLst>
              <a:ext uri="{28A0092B-C50C-407E-A947-70E740481C1C}">
                <a14:useLocalDpi xmlns:a14="http://schemas.microsoft.com/office/drawing/2010/main" val="0"/>
              </a:ext>
            </a:extLst>
          </a:blip>
          <a:srcRect l="-1485" t="-4029" r="-8197" b="-4706"/>
          <a:stretch/>
        </p:blipFill>
        <p:spPr bwMode="auto">
          <a:xfrm>
            <a:off x="7236296" y="6352596"/>
            <a:ext cx="1764195" cy="31315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98473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092" y="453209"/>
            <a:ext cx="8449380" cy="5280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87524" y="5877272"/>
            <a:ext cx="7020780" cy="523220"/>
          </a:xfrm>
          <a:prstGeom prst="rect">
            <a:avLst/>
          </a:prstGeom>
          <a:noFill/>
        </p:spPr>
        <p:txBody>
          <a:bodyPr wrap="square" rtlCol="0">
            <a:spAutoFit/>
          </a:bodyPr>
          <a:lstStyle/>
          <a:p>
            <a:r>
              <a:rPr lang="en-GB" sz="1400" dirty="0">
                <a:solidFill>
                  <a:srgbClr val="FF0000"/>
                </a:solidFill>
              </a:rPr>
              <a:t>Our control points are now on our route marked as red squares (by default). You can also see our waypoint information shown in the right-hand panel of our Explorer.</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460844"/>
            <a:ext cx="1147019" cy="126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Up Arrow 11"/>
          <p:cNvSpPr/>
          <p:nvPr/>
        </p:nvSpPr>
        <p:spPr>
          <a:xfrm rot="10800000">
            <a:off x="4305195" y="1602408"/>
            <a:ext cx="290587" cy="320755"/>
          </a:xfrm>
          <a:prstGeom prst="up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7236296" y="2060848"/>
            <a:ext cx="1224136" cy="369332"/>
          </a:xfrm>
          <a:prstGeom prst="rect">
            <a:avLst/>
          </a:prstGeom>
          <a:noFill/>
          <a:ln w="38100">
            <a:solidFill>
              <a:srgbClr val="FF0000"/>
            </a:solidFill>
          </a:ln>
        </p:spPr>
        <p:txBody>
          <a:bodyPr wrap="square" rtlCol="0">
            <a:spAutoFit/>
          </a:bodyPr>
          <a:lstStyle/>
          <a:p>
            <a:endParaRPr lang="en-GB" dirty="0"/>
          </a:p>
        </p:txBody>
      </p:sp>
      <p:sp>
        <p:nvSpPr>
          <p:cNvPr id="16" name="Up Arrow 15"/>
          <p:cNvSpPr/>
          <p:nvPr/>
        </p:nvSpPr>
        <p:spPr>
          <a:xfrm rot="10800000">
            <a:off x="2627784" y="1918715"/>
            <a:ext cx="290587" cy="320755"/>
          </a:xfrm>
          <a:prstGeom prst="up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Up Arrow 16"/>
          <p:cNvSpPr/>
          <p:nvPr/>
        </p:nvSpPr>
        <p:spPr>
          <a:xfrm>
            <a:off x="1027129" y="2708920"/>
            <a:ext cx="290587" cy="320755"/>
          </a:xfrm>
          <a:prstGeom prst="up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6588224" y="4653136"/>
            <a:ext cx="504056" cy="276999"/>
          </a:xfrm>
          <a:prstGeom prst="rect">
            <a:avLst/>
          </a:prstGeom>
          <a:noFill/>
          <a:ln w="38100">
            <a:solidFill>
              <a:srgbClr val="FF0000"/>
            </a:solidFill>
          </a:ln>
        </p:spPr>
        <p:txBody>
          <a:bodyPr wrap="square" rtlCol="0">
            <a:spAutoFit/>
          </a:bodyPr>
          <a:lstStyle/>
          <a:p>
            <a:endParaRPr lang="en-GB" sz="1200" dirty="0"/>
          </a:p>
        </p:txBody>
      </p:sp>
      <p:pic>
        <p:nvPicPr>
          <p:cNvPr id="13" name="Picture 12">
            <a:extLst>
              <a:ext uri="{FF2B5EF4-FFF2-40B4-BE49-F238E27FC236}">
                <a16:creationId xmlns:a16="http://schemas.microsoft.com/office/drawing/2014/main" id="{7227FFFD-45C3-41A0-A8D5-54FB0E331D60}"/>
              </a:ext>
            </a:extLst>
          </p:cNvPr>
          <p:cNvPicPr>
            <a:picLocks noChangeAspect="1"/>
          </p:cNvPicPr>
          <p:nvPr/>
        </p:nvPicPr>
        <p:blipFill rotWithShape="1">
          <a:blip r:embed="rId5">
            <a:extLst>
              <a:ext uri="{28A0092B-C50C-407E-A947-70E740481C1C}">
                <a14:useLocalDpi xmlns:a14="http://schemas.microsoft.com/office/drawing/2010/main" val="0"/>
              </a:ext>
            </a:extLst>
          </a:blip>
          <a:srcRect l="-1485" t="-4029" r="-8197" b="-4706"/>
          <a:stretch/>
        </p:blipFill>
        <p:spPr bwMode="auto">
          <a:xfrm>
            <a:off x="7236296" y="6352596"/>
            <a:ext cx="1764195" cy="31315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44933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2" presetClass="entr" presetSubtype="4" fill="hold" grpId="0" nodeType="afterEffect">
                                  <p:stCondLst>
                                    <p:cond delay="20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ppt_x"/>
                                          </p:val>
                                        </p:tav>
                                        <p:tav tm="100000">
                                          <p:val>
                                            <p:strVal val="#ppt_x"/>
                                          </p:val>
                                        </p:tav>
                                      </p:tavLst>
                                    </p:anim>
                                    <p:anim calcmode="lin" valueType="num">
                                      <p:cBhvr additive="base">
                                        <p:cTn id="12" dur="1000" fill="hold"/>
                                        <p:tgtEl>
                                          <p:spTgt spid="8"/>
                                        </p:tgtEl>
                                        <p:attrNameLst>
                                          <p:attrName>ppt_y</p:attrName>
                                        </p:attrNameLst>
                                      </p:cBhvr>
                                      <p:tavLst>
                                        <p:tav tm="0">
                                          <p:val>
                                            <p:strVal val="1+#ppt_h/2"/>
                                          </p:val>
                                        </p:tav>
                                        <p:tav tm="100000">
                                          <p:val>
                                            <p:strVal val="#ppt_y"/>
                                          </p:val>
                                        </p:tav>
                                      </p:tavLst>
                                    </p:anim>
                                  </p:childTnLst>
                                </p:cTn>
                              </p:par>
                            </p:childTnLst>
                          </p:cTn>
                        </p:par>
                        <p:par>
                          <p:cTn id="13" fill="hold">
                            <p:stCondLst>
                              <p:cond delay="5000"/>
                            </p:stCondLst>
                            <p:childTnLst>
                              <p:par>
                                <p:cTn id="14" presetID="2" presetClass="entr" presetSubtype="4"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1000" fill="hold"/>
                                        <p:tgtEl>
                                          <p:spTgt spid="7"/>
                                        </p:tgtEl>
                                        <p:attrNameLst>
                                          <p:attrName>ppt_x</p:attrName>
                                        </p:attrNameLst>
                                      </p:cBhvr>
                                      <p:tavLst>
                                        <p:tav tm="0">
                                          <p:val>
                                            <p:strVal val="#ppt_x"/>
                                          </p:val>
                                        </p:tav>
                                        <p:tav tm="100000">
                                          <p:val>
                                            <p:strVal val="#ppt_x"/>
                                          </p:val>
                                        </p:tav>
                                      </p:tavLst>
                                    </p:anim>
                                    <p:anim calcmode="lin" valueType="num">
                                      <p:cBhvr additive="base">
                                        <p:cTn id="17"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092" y="453209"/>
            <a:ext cx="8449380" cy="5280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87524" y="5877272"/>
            <a:ext cx="7020780" cy="523220"/>
          </a:xfrm>
          <a:prstGeom prst="rect">
            <a:avLst/>
          </a:prstGeom>
          <a:noFill/>
        </p:spPr>
        <p:txBody>
          <a:bodyPr wrap="square" rtlCol="0">
            <a:spAutoFit/>
          </a:bodyPr>
          <a:lstStyle/>
          <a:p>
            <a:r>
              <a:rPr lang="en-GB" sz="1400" dirty="0">
                <a:solidFill>
                  <a:srgbClr val="FF0000"/>
                </a:solidFill>
              </a:rPr>
              <a:t>We now need to tidy-up our project and get the control point text to show on the map. This is all done in our Explorer.</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460844"/>
            <a:ext cx="1147019" cy="126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extLst>
              <a:ext uri="{FF2B5EF4-FFF2-40B4-BE49-F238E27FC236}">
                <a16:creationId xmlns:a16="http://schemas.microsoft.com/office/drawing/2014/main" id="{F7ACB4F6-A723-4AFF-90B3-7B097FDC7CF4}"/>
              </a:ext>
            </a:extLst>
          </p:cNvPr>
          <p:cNvPicPr>
            <a:picLocks noChangeAspect="1"/>
          </p:cNvPicPr>
          <p:nvPr/>
        </p:nvPicPr>
        <p:blipFill rotWithShape="1">
          <a:blip r:embed="rId5">
            <a:extLst>
              <a:ext uri="{28A0092B-C50C-407E-A947-70E740481C1C}">
                <a14:useLocalDpi xmlns:a14="http://schemas.microsoft.com/office/drawing/2010/main" val="0"/>
              </a:ext>
            </a:extLst>
          </a:blip>
          <a:srcRect l="-1485" t="-4029" r="-8197" b="-4706"/>
          <a:stretch/>
        </p:blipFill>
        <p:spPr bwMode="auto">
          <a:xfrm>
            <a:off x="7236296" y="6352596"/>
            <a:ext cx="1764195" cy="31315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59580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777" y="463024"/>
            <a:ext cx="8433674" cy="5270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23528" y="5786973"/>
            <a:ext cx="7020780" cy="954107"/>
          </a:xfrm>
          <a:prstGeom prst="rect">
            <a:avLst/>
          </a:prstGeom>
          <a:noFill/>
        </p:spPr>
        <p:txBody>
          <a:bodyPr wrap="square" rtlCol="0">
            <a:spAutoFit/>
          </a:bodyPr>
          <a:lstStyle/>
          <a:p>
            <a:r>
              <a:rPr lang="en-GB" sz="1400" dirty="0">
                <a:solidFill>
                  <a:srgbClr val="FF0000"/>
                </a:solidFill>
              </a:rPr>
              <a:t>Here is a typical view of Quo when you open the application. </a:t>
            </a:r>
          </a:p>
          <a:p>
            <a:r>
              <a:rPr lang="en-GB" sz="1400" dirty="0">
                <a:solidFill>
                  <a:srgbClr val="FF0000"/>
                </a:solidFill>
              </a:rPr>
              <a:t>The Ordnance Survey maps (or Tiles) can be purchased and downloaded from the ‘</a:t>
            </a:r>
            <a:r>
              <a:rPr lang="en-GB" sz="1400" dirty="0">
                <a:solidFill>
                  <a:srgbClr val="0070C0"/>
                </a:solidFill>
              </a:rPr>
              <a:t>Tile Shop…</a:t>
            </a:r>
            <a:r>
              <a:rPr lang="en-GB" sz="1400" dirty="0">
                <a:solidFill>
                  <a:srgbClr val="FF0000"/>
                </a:solidFill>
              </a:rPr>
              <a:t>’ icon located at the top right of the screen. Please note that once the maps have been purchased and downloaded, they remain in Quo for as long as you need them.</a:t>
            </a:r>
          </a:p>
        </p:txBody>
      </p:sp>
      <p:sp>
        <p:nvSpPr>
          <p:cNvPr id="6" name="TextBox 5"/>
          <p:cNvSpPr txBox="1"/>
          <p:nvPr/>
        </p:nvSpPr>
        <p:spPr>
          <a:xfrm>
            <a:off x="6421896" y="692696"/>
            <a:ext cx="360040" cy="369332"/>
          </a:xfrm>
          <a:prstGeom prst="rect">
            <a:avLst/>
          </a:prstGeom>
          <a:noFill/>
          <a:ln w="38100">
            <a:solidFill>
              <a:srgbClr val="FF0000"/>
            </a:solidFill>
          </a:ln>
        </p:spPr>
        <p:txBody>
          <a:bodyPr wrap="square" rtlCol="0">
            <a:spAutoFit/>
          </a:bodyPr>
          <a:lstStyle/>
          <a:p>
            <a:endParaRPr lang="en-GB" dirty="0"/>
          </a:p>
        </p:txBody>
      </p:sp>
      <p:pic>
        <p:nvPicPr>
          <p:cNvPr id="8" name="Picture 7">
            <a:extLst>
              <a:ext uri="{FF2B5EF4-FFF2-40B4-BE49-F238E27FC236}">
                <a16:creationId xmlns:a16="http://schemas.microsoft.com/office/drawing/2014/main" id="{38A0E9FE-F329-469C-B56C-5666DB9E6885}"/>
              </a:ext>
            </a:extLst>
          </p:cNvPr>
          <p:cNvPicPr>
            <a:picLocks noChangeAspect="1"/>
          </p:cNvPicPr>
          <p:nvPr/>
        </p:nvPicPr>
        <p:blipFill rotWithShape="1">
          <a:blip r:embed="rId4">
            <a:extLst>
              <a:ext uri="{28A0092B-C50C-407E-A947-70E740481C1C}">
                <a14:useLocalDpi xmlns:a14="http://schemas.microsoft.com/office/drawing/2010/main" val="0"/>
              </a:ext>
            </a:extLst>
          </a:blip>
          <a:srcRect l="-1485" t="-4029" r="-8197" b="-4706"/>
          <a:stretch/>
        </p:blipFill>
        <p:spPr bwMode="auto">
          <a:xfrm>
            <a:off x="7236296" y="6352596"/>
            <a:ext cx="1764195" cy="31315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63731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2" presetClass="entr" presetSubtype="4" fill="hold" grpId="0" nodeType="afterEffect">
                                  <p:stCondLst>
                                    <p:cond delay="20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092" y="453209"/>
            <a:ext cx="8449380" cy="5280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87524" y="5877272"/>
            <a:ext cx="6984776" cy="738664"/>
          </a:xfrm>
          <a:prstGeom prst="rect">
            <a:avLst/>
          </a:prstGeom>
          <a:noFill/>
        </p:spPr>
        <p:txBody>
          <a:bodyPr wrap="square" rtlCol="0">
            <a:spAutoFit/>
          </a:bodyPr>
          <a:lstStyle/>
          <a:p>
            <a:r>
              <a:rPr lang="en-GB" sz="1400" dirty="0">
                <a:solidFill>
                  <a:srgbClr val="FF0000"/>
                </a:solidFill>
              </a:rPr>
              <a:t>Click on the Track in the top Explorer panel, then rename it by clicking on ‘</a:t>
            </a:r>
            <a:r>
              <a:rPr lang="en-GB" sz="1400" dirty="0">
                <a:solidFill>
                  <a:srgbClr val="0070C0"/>
                </a:solidFill>
              </a:rPr>
              <a:t>01. Name’ </a:t>
            </a:r>
            <a:r>
              <a:rPr lang="en-GB" sz="1400" dirty="0">
                <a:solidFill>
                  <a:srgbClr val="FF0000"/>
                </a:solidFill>
              </a:rPr>
              <a:t>in the lower panel and typing the new name. We are calling it ‘</a:t>
            </a:r>
            <a:r>
              <a:rPr lang="en-GB" sz="1400" dirty="0">
                <a:solidFill>
                  <a:srgbClr val="0070C0"/>
                </a:solidFill>
              </a:rPr>
              <a:t>Section 1</a:t>
            </a:r>
            <a:r>
              <a:rPr lang="en-GB" sz="1400" dirty="0">
                <a:solidFill>
                  <a:srgbClr val="FF0000"/>
                </a:solidFill>
              </a:rPr>
              <a:t>’ in this example.</a:t>
            </a:r>
          </a:p>
          <a:p>
            <a:r>
              <a:rPr lang="en-GB" sz="1400" dirty="0">
                <a:solidFill>
                  <a:srgbClr val="FF0000"/>
                </a:solidFill>
              </a:rPr>
              <a:t>Repeat this for the other Tracks and Waypoint Sets.</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460844"/>
            <a:ext cx="1147019" cy="126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3196" y="1357701"/>
            <a:ext cx="3763966" cy="42315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932040" y="3573016"/>
            <a:ext cx="2232248" cy="230832"/>
          </a:xfrm>
          <a:prstGeom prst="rect">
            <a:avLst/>
          </a:prstGeom>
          <a:noFill/>
          <a:ln w="38100">
            <a:solidFill>
              <a:srgbClr val="FF0000"/>
            </a:solidFill>
          </a:ln>
        </p:spPr>
        <p:txBody>
          <a:bodyPr wrap="square" rtlCol="0">
            <a:spAutoFit/>
          </a:bodyPr>
          <a:lstStyle/>
          <a:p>
            <a:endParaRPr lang="en-GB" sz="900" dirty="0"/>
          </a:p>
        </p:txBody>
      </p:sp>
      <p:sp>
        <p:nvSpPr>
          <p:cNvPr id="4" name="TextBox 3"/>
          <p:cNvSpPr txBox="1"/>
          <p:nvPr/>
        </p:nvSpPr>
        <p:spPr>
          <a:xfrm>
            <a:off x="5220072" y="2060848"/>
            <a:ext cx="648072" cy="215444"/>
          </a:xfrm>
          <a:prstGeom prst="rect">
            <a:avLst/>
          </a:prstGeom>
          <a:noFill/>
          <a:ln w="38100">
            <a:solidFill>
              <a:srgbClr val="FF0000"/>
            </a:solidFill>
          </a:ln>
        </p:spPr>
        <p:txBody>
          <a:bodyPr wrap="square" rtlCol="0">
            <a:spAutoFit/>
          </a:bodyPr>
          <a:lstStyle/>
          <a:p>
            <a:endParaRPr lang="en-GB" sz="800" dirty="0"/>
          </a:p>
        </p:txBody>
      </p:sp>
      <p:pic>
        <p:nvPicPr>
          <p:cNvPr id="10" name="Picture 9">
            <a:extLst>
              <a:ext uri="{FF2B5EF4-FFF2-40B4-BE49-F238E27FC236}">
                <a16:creationId xmlns:a16="http://schemas.microsoft.com/office/drawing/2014/main" id="{A4B78BFD-D4A3-4F45-835A-383C17B75CA5}"/>
              </a:ext>
            </a:extLst>
          </p:cNvPr>
          <p:cNvPicPr>
            <a:picLocks noChangeAspect="1"/>
          </p:cNvPicPr>
          <p:nvPr/>
        </p:nvPicPr>
        <p:blipFill rotWithShape="1">
          <a:blip r:embed="rId6">
            <a:extLst>
              <a:ext uri="{28A0092B-C50C-407E-A947-70E740481C1C}">
                <a14:useLocalDpi xmlns:a14="http://schemas.microsoft.com/office/drawing/2010/main" val="0"/>
              </a:ext>
            </a:extLst>
          </a:blip>
          <a:srcRect l="-1485" t="-4029" r="-8197" b="-4706"/>
          <a:stretch/>
        </p:blipFill>
        <p:spPr bwMode="auto">
          <a:xfrm>
            <a:off x="7236296" y="6352596"/>
            <a:ext cx="1764195" cy="31315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37328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2" presetClass="entr" presetSubtype="4" fill="hold" grpId="0" nodeType="afterEffect">
                                  <p:stCondLst>
                                    <p:cond delay="20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ppt_x"/>
                                          </p:val>
                                        </p:tav>
                                        <p:tav tm="100000">
                                          <p:val>
                                            <p:strVal val="#ppt_x"/>
                                          </p:val>
                                        </p:tav>
                                      </p:tavLst>
                                    </p:anim>
                                    <p:anim calcmode="lin" valueType="num">
                                      <p:cBhvr additive="base">
                                        <p:cTn id="12" dur="1000" fill="hold"/>
                                        <p:tgtEl>
                                          <p:spTgt spid="4"/>
                                        </p:tgtEl>
                                        <p:attrNameLst>
                                          <p:attrName>ppt_y</p:attrName>
                                        </p:attrNameLst>
                                      </p:cBhvr>
                                      <p:tavLst>
                                        <p:tav tm="0">
                                          <p:val>
                                            <p:strVal val="1+#ppt_h/2"/>
                                          </p:val>
                                        </p:tav>
                                        <p:tav tm="100000">
                                          <p:val>
                                            <p:strVal val="#ppt_y"/>
                                          </p:val>
                                        </p:tav>
                                      </p:tavLst>
                                    </p:anim>
                                  </p:childTnLst>
                                </p:cTn>
                              </p:par>
                            </p:childTnLst>
                          </p:cTn>
                        </p:par>
                        <p:par>
                          <p:cTn id="13" fill="hold">
                            <p:stCondLst>
                              <p:cond delay="5000"/>
                            </p:stCondLst>
                            <p:childTnLst>
                              <p:par>
                                <p:cTn id="14" presetID="2" presetClass="entr" presetSubtype="4" fill="hold" grpId="0" nodeType="afterEffect">
                                  <p:stCondLst>
                                    <p:cond delay="200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1000" fill="hold"/>
                                        <p:tgtEl>
                                          <p:spTgt spid="2"/>
                                        </p:tgtEl>
                                        <p:attrNameLst>
                                          <p:attrName>ppt_x</p:attrName>
                                        </p:attrNameLst>
                                      </p:cBhvr>
                                      <p:tavLst>
                                        <p:tav tm="0">
                                          <p:val>
                                            <p:strVal val="#ppt_x"/>
                                          </p:val>
                                        </p:tav>
                                        <p:tav tm="100000">
                                          <p:val>
                                            <p:strVal val="#ppt_x"/>
                                          </p:val>
                                        </p:tav>
                                      </p:tavLst>
                                    </p:anim>
                                    <p:anim calcmode="lin" valueType="num">
                                      <p:cBhvr additive="base">
                                        <p:cTn id="17"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092" y="453209"/>
            <a:ext cx="8449380" cy="5280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71092" y="5877272"/>
            <a:ext cx="6901208" cy="523220"/>
          </a:xfrm>
          <a:prstGeom prst="rect">
            <a:avLst/>
          </a:prstGeom>
          <a:noFill/>
        </p:spPr>
        <p:txBody>
          <a:bodyPr wrap="square" rtlCol="0">
            <a:spAutoFit/>
          </a:bodyPr>
          <a:lstStyle/>
          <a:p>
            <a:r>
              <a:rPr lang="en-GB" sz="1400" dirty="0">
                <a:solidFill>
                  <a:srgbClr val="FF0000"/>
                </a:solidFill>
              </a:rPr>
              <a:t>We can now see the Tracks renamed to ‘</a:t>
            </a:r>
            <a:r>
              <a:rPr lang="en-GB" sz="1400" dirty="0">
                <a:solidFill>
                  <a:srgbClr val="0070C0"/>
                </a:solidFill>
              </a:rPr>
              <a:t>Section1</a:t>
            </a:r>
            <a:r>
              <a:rPr lang="en-GB" sz="1400" dirty="0">
                <a:solidFill>
                  <a:srgbClr val="FF0000"/>
                </a:solidFill>
              </a:rPr>
              <a:t>’ &amp; ‘</a:t>
            </a:r>
            <a:r>
              <a:rPr lang="en-GB" sz="1400" dirty="0">
                <a:solidFill>
                  <a:srgbClr val="0070C0"/>
                </a:solidFill>
              </a:rPr>
              <a:t>Section 2</a:t>
            </a:r>
            <a:r>
              <a:rPr lang="en-GB" sz="1400" dirty="0">
                <a:solidFill>
                  <a:srgbClr val="FF0000"/>
                </a:solidFill>
              </a:rPr>
              <a:t>’, and the Waypoint Set 1 renamed as ‘</a:t>
            </a:r>
            <a:r>
              <a:rPr lang="en-GB" sz="1400" dirty="0">
                <a:solidFill>
                  <a:srgbClr val="0070C0"/>
                </a:solidFill>
              </a:rPr>
              <a:t>Control Points</a:t>
            </a:r>
            <a:r>
              <a:rPr lang="en-GB" sz="1400" dirty="0">
                <a:solidFill>
                  <a:srgbClr val="FF0000"/>
                </a:solidFill>
              </a:rPr>
              <a:t>’.</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460844"/>
            <a:ext cx="1147019" cy="126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9326" y="1340767"/>
            <a:ext cx="3787130" cy="42575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076056" y="2060848"/>
            <a:ext cx="1008112" cy="523220"/>
          </a:xfrm>
          <a:prstGeom prst="rect">
            <a:avLst/>
          </a:prstGeom>
          <a:noFill/>
          <a:ln w="38100">
            <a:solidFill>
              <a:srgbClr val="FF0000"/>
            </a:solidFill>
          </a:ln>
        </p:spPr>
        <p:txBody>
          <a:bodyPr wrap="square" rtlCol="0">
            <a:spAutoFit/>
          </a:bodyPr>
          <a:lstStyle/>
          <a:p>
            <a:endParaRPr lang="en-GB" sz="2800" dirty="0"/>
          </a:p>
        </p:txBody>
      </p:sp>
      <p:pic>
        <p:nvPicPr>
          <p:cNvPr id="9" name="Picture 8">
            <a:extLst>
              <a:ext uri="{FF2B5EF4-FFF2-40B4-BE49-F238E27FC236}">
                <a16:creationId xmlns:a16="http://schemas.microsoft.com/office/drawing/2014/main" id="{1F9F9204-FF2B-4E02-BBE5-A95F624F0622}"/>
              </a:ext>
            </a:extLst>
          </p:cNvPr>
          <p:cNvPicPr>
            <a:picLocks noChangeAspect="1"/>
          </p:cNvPicPr>
          <p:nvPr/>
        </p:nvPicPr>
        <p:blipFill rotWithShape="1">
          <a:blip r:embed="rId6">
            <a:extLst>
              <a:ext uri="{28A0092B-C50C-407E-A947-70E740481C1C}">
                <a14:useLocalDpi xmlns:a14="http://schemas.microsoft.com/office/drawing/2010/main" val="0"/>
              </a:ext>
            </a:extLst>
          </a:blip>
          <a:srcRect l="-1485" t="-4029" r="-8197" b="-4706"/>
          <a:stretch/>
        </p:blipFill>
        <p:spPr bwMode="auto">
          <a:xfrm>
            <a:off x="7236296" y="6352596"/>
            <a:ext cx="1764195" cy="31315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42716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2" presetClass="entr" presetSubtype="4" fill="hold" grpId="0" nodeType="afterEffect">
                                  <p:stCondLst>
                                    <p:cond delay="200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fill="hold"/>
                                        <p:tgtEl>
                                          <p:spTgt spid="2"/>
                                        </p:tgtEl>
                                        <p:attrNameLst>
                                          <p:attrName>ppt_x</p:attrName>
                                        </p:attrNameLst>
                                      </p:cBhvr>
                                      <p:tavLst>
                                        <p:tav tm="0">
                                          <p:val>
                                            <p:strVal val="#ppt_x"/>
                                          </p:val>
                                        </p:tav>
                                        <p:tav tm="100000">
                                          <p:val>
                                            <p:strVal val="#ppt_x"/>
                                          </p:val>
                                        </p:tav>
                                      </p:tavLst>
                                    </p:anim>
                                    <p:anim calcmode="lin" valueType="num">
                                      <p:cBhvr additive="base">
                                        <p:cTn id="12"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128" y="453209"/>
            <a:ext cx="8450220" cy="529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51520" y="5877272"/>
            <a:ext cx="7056784" cy="523220"/>
          </a:xfrm>
          <a:prstGeom prst="rect">
            <a:avLst/>
          </a:prstGeom>
          <a:noFill/>
        </p:spPr>
        <p:txBody>
          <a:bodyPr wrap="square" rtlCol="0">
            <a:spAutoFit/>
          </a:bodyPr>
          <a:lstStyle/>
          <a:p>
            <a:r>
              <a:rPr lang="en-GB" sz="1400" dirty="0">
                <a:solidFill>
                  <a:srgbClr val="FF0000"/>
                </a:solidFill>
              </a:rPr>
              <a:t>Now to change the colour of our control points. Select the ‘</a:t>
            </a:r>
            <a:r>
              <a:rPr lang="en-GB" sz="1400" dirty="0">
                <a:solidFill>
                  <a:srgbClr val="0070C0"/>
                </a:solidFill>
              </a:rPr>
              <a:t>10. Point Color</a:t>
            </a:r>
            <a:r>
              <a:rPr lang="en-GB" sz="1400" dirty="0">
                <a:solidFill>
                  <a:srgbClr val="FF0000"/>
                </a:solidFill>
              </a:rPr>
              <a:t>‘ arrow and click on your preference. Green gives a nice contrast to the red Track and yellow road.</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460844"/>
            <a:ext cx="1147019" cy="126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5816" y="3429000"/>
            <a:ext cx="1743616" cy="12732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965891" y="4702299"/>
            <a:ext cx="3600400" cy="215444"/>
          </a:xfrm>
          <a:prstGeom prst="rect">
            <a:avLst/>
          </a:prstGeom>
          <a:noFill/>
          <a:ln w="38100">
            <a:solidFill>
              <a:srgbClr val="FF0000"/>
            </a:solidFill>
          </a:ln>
        </p:spPr>
        <p:txBody>
          <a:bodyPr wrap="square" rtlCol="0">
            <a:spAutoFit/>
          </a:bodyPr>
          <a:lstStyle/>
          <a:p>
            <a:endParaRPr lang="en-GB" sz="800" dirty="0"/>
          </a:p>
        </p:txBody>
      </p:sp>
      <p:pic>
        <p:nvPicPr>
          <p:cNvPr id="8" name="Picture 7">
            <a:extLst>
              <a:ext uri="{FF2B5EF4-FFF2-40B4-BE49-F238E27FC236}">
                <a16:creationId xmlns:a16="http://schemas.microsoft.com/office/drawing/2014/main" id="{3AE69FD0-EFCB-4629-8475-0E73D3CC825B}"/>
              </a:ext>
            </a:extLst>
          </p:cNvPr>
          <p:cNvPicPr>
            <a:picLocks noChangeAspect="1"/>
          </p:cNvPicPr>
          <p:nvPr/>
        </p:nvPicPr>
        <p:blipFill rotWithShape="1">
          <a:blip r:embed="rId6">
            <a:extLst>
              <a:ext uri="{28A0092B-C50C-407E-A947-70E740481C1C}">
                <a14:useLocalDpi xmlns:a14="http://schemas.microsoft.com/office/drawing/2010/main" val="0"/>
              </a:ext>
            </a:extLst>
          </a:blip>
          <a:srcRect l="-1485" t="-4029" r="-8197" b="-4706"/>
          <a:stretch/>
        </p:blipFill>
        <p:spPr bwMode="auto">
          <a:xfrm>
            <a:off x="7236296" y="6352596"/>
            <a:ext cx="1764195" cy="31315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99398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ppt_x"/>
                                          </p:val>
                                        </p:tav>
                                        <p:tav tm="100000">
                                          <p:val>
                                            <p:strVal val="#ppt_x"/>
                                          </p:val>
                                        </p:tav>
                                      </p:tavLst>
                                    </p:anim>
                                    <p:anim calcmode="lin" valueType="num">
                                      <p:cBhvr additive="base">
                                        <p:cTn id="12"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091" y="463738"/>
            <a:ext cx="8431229" cy="52695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87524" y="5877272"/>
            <a:ext cx="7020780" cy="523220"/>
          </a:xfrm>
          <a:prstGeom prst="rect">
            <a:avLst/>
          </a:prstGeom>
          <a:noFill/>
        </p:spPr>
        <p:txBody>
          <a:bodyPr wrap="square" rtlCol="0">
            <a:spAutoFit/>
          </a:bodyPr>
          <a:lstStyle/>
          <a:p>
            <a:r>
              <a:rPr lang="en-GB" sz="1400" dirty="0">
                <a:solidFill>
                  <a:srgbClr val="FF0000"/>
                </a:solidFill>
              </a:rPr>
              <a:t>We have now added the text to the control points by amending ‘</a:t>
            </a:r>
            <a:r>
              <a:rPr lang="en-GB" sz="1400" dirty="0">
                <a:solidFill>
                  <a:srgbClr val="0070C0"/>
                </a:solidFill>
              </a:rPr>
              <a:t>08. Show Labels</a:t>
            </a:r>
            <a:r>
              <a:rPr lang="en-GB" sz="1400" dirty="0">
                <a:solidFill>
                  <a:srgbClr val="FF0000"/>
                </a:solidFill>
              </a:rPr>
              <a:t>‘ to Point Name, and ‘</a:t>
            </a:r>
            <a:r>
              <a:rPr lang="en-GB" sz="1400" dirty="0">
                <a:solidFill>
                  <a:srgbClr val="0070C0"/>
                </a:solidFill>
              </a:rPr>
              <a:t>14. Back Color</a:t>
            </a:r>
            <a:r>
              <a:rPr lang="en-GB" sz="1400" dirty="0">
                <a:solidFill>
                  <a:srgbClr val="FF0000"/>
                </a:solidFill>
              </a:rPr>
              <a:t>‘ to Yellow (again, to add a nice contrast).</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460844"/>
            <a:ext cx="1147019" cy="126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4991826" y="4005064"/>
            <a:ext cx="2244470" cy="215444"/>
          </a:xfrm>
          <a:prstGeom prst="rect">
            <a:avLst/>
          </a:prstGeom>
          <a:noFill/>
          <a:ln w="38100">
            <a:solidFill>
              <a:srgbClr val="FF0000"/>
            </a:solidFill>
          </a:ln>
        </p:spPr>
        <p:txBody>
          <a:bodyPr wrap="square" rtlCol="0">
            <a:spAutoFit/>
          </a:bodyPr>
          <a:lstStyle/>
          <a:p>
            <a:endParaRPr lang="en-GB" sz="800" dirty="0"/>
          </a:p>
        </p:txBody>
      </p:sp>
      <p:sp>
        <p:nvSpPr>
          <p:cNvPr id="15" name="TextBox 14"/>
          <p:cNvSpPr txBox="1"/>
          <p:nvPr/>
        </p:nvSpPr>
        <p:spPr>
          <a:xfrm>
            <a:off x="5002026" y="4797152"/>
            <a:ext cx="2244470" cy="215444"/>
          </a:xfrm>
          <a:prstGeom prst="rect">
            <a:avLst/>
          </a:prstGeom>
          <a:noFill/>
          <a:ln w="38100">
            <a:solidFill>
              <a:srgbClr val="FF0000"/>
            </a:solidFill>
          </a:ln>
        </p:spPr>
        <p:txBody>
          <a:bodyPr wrap="square" rtlCol="0">
            <a:spAutoFit/>
          </a:bodyPr>
          <a:lstStyle/>
          <a:p>
            <a:endParaRPr lang="en-GB" sz="800" dirty="0"/>
          </a:p>
        </p:txBody>
      </p:sp>
      <p:pic>
        <p:nvPicPr>
          <p:cNvPr id="9" name="Picture 8">
            <a:extLst>
              <a:ext uri="{FF2B5EF4-FFF2-40B4-BE49-F238E27FC236}">
                <a16:creationId xmlns:a16="http://schemas.microsoft.com/office/drawing/2014/main" id="{A65690E5-3C21-42B4-A27C-A1DEB05C5B27}"/>
              </a:ext>
            </a:extLst>
          </p:cNvPr>
          <p:cNvPicPr>
            <a:picLocks noChangeAspect="1"/>
          </p:cNvPicPr>
          <p:nvPr/>
        </p:nvPicPr>
        <p:blipFill rotWithShape="1">
          <a:blip r:embed="rId5">
            <a:extLst>
              <a:ext uri="{28A0092B-C50C-407E-A947-70E740481C1C}">
                <a14:useLocalDpi xmlns:a14="http://schemas.microsoft.com/office/drawing/2010/main" val="0"/>
              </a:ext>
            </a:extLst>
          </a:blip>
          <a:srcRect l="-1485" t="-4029" r="-8197" b="-4706"/>
          <a:stretch/>
        </p:blipFill>
        <p:spPr bwMode="auto">
          <a:xfrm>
            <a:off x="7236296" y="6352596"/>
            <a:ext cx="1764195" cy="31315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7712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2" presetClass="entr" presetSubtype="4"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ppt_x"/>
                                          </p:val>
                                        </p:tav>
                                        <p:tav tm="100000">
                                          <p:val>
                                            <p:strVal val="#ppt_x"/>
                                          </p:val>
                                        </p:tav>
                                      </p:tavLst>
                                    </p:anim>
                                    <p:anim calcmode="lin" valueType="num">
                                      <p:cBhvr additive="base">
                                        <p:cTn id="12" dur="1000" fill="hold"/>
                                        <p:tgtEl>
                                          <p:spTgt spid="7"/>
                                        </p:tgtEl>
                                        <p:attrNameLst>
                                          <p:attrName>ppt_y</p:attrName>
                                        </p:attrNameLst>
                                      </p:cBhvr>
                                      <p:tavLst>
                                        <p:tav tm="0">
                                          <p:val>
                                            <p:strVal val="1+#ppt_h/2"/>
                                          </p:val>
                                        </p:tav>
                                        <p:tav tm="100000">
                                          <p:val>
                                            <p:strVal val="#ppt_y"/>
                                          </p:val>
                                        </p:tav>
                                      </p:tavLst>
                                    </p:anim>
                                  </p:childTnLst>
                                </p:cTn>
                              </p:par>
                            </p:childTnLst>
                          </p:cTn>
                        </p:par>
                        <p:par>
                          <p:cTn id="13" fill="hold">
                            <p:stCondLst>
                              <p:cond delay="3000"/>
                            </p:stCondLst>
                            <p:childTnLst>
                              <p:par>
                                <p:cTn id="14" presetID="2" presetClass="entr" presetSubtype="4"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1000" fill="hold"/>
                                        <p:tgtEl>
                                          <p:spTgt spid="15"/>
                                        </p:tgtEl>
                                        <p:attrNameLst>
                                          <p:attrName>ppt_x</p:attrName>
                                        </p:attrNameLst>
                                      </p:cBhvr>
                                      <p:tavLst>
                                        <p:tav tm="0">
                                          <p:val>
                                            <p:strVal val="#ppt_x"/>
                                          </p:val>
                                        </p:tav>
                                        <p:tav tm="100000">
                                          <p:val>
                                            <p:strVal val="#ppt_x"/>
                                          </p:val>
                                        </p:tav>
                                      </p:tavLst>
                                    </p:anim>
                                    <p:anim calcmode="lin" valueType="num">
                                      <p:cBhvr additive="base">
                                        <p:cTn id="17"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091" y="463738"/>
            <a:ext cx="8431229" cy="52695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87524" y="5877272"/>
            <a:ext cx="6984776" cy="738664"/>
          </a:xfrm>
          <a:prstGeom prst="rect">
            <a:avLst/>
          </a:prstGeom>
          <a:noFill/>
        </p:spPr>
        <p:txBody>
          <a:bodyPr wrap="square" rtlCol="0">
            <a:spAutoFit/>
          </a:bodyPr>
          <a:lstStyle/>
          <a:p>
            <a:r>
              <a:rPr lang="en-GB" sz="1400" dirty="0">
                <a:solidFill>
                  <a:srgbClr val="FF0000"/>
                </a:solidFill>
              </a:rPr>
              <a:t>Don’t forget to use the ‘</a:t>
            </a:r>
            <a:r>
              <a:rPr lang="en-GB" sz="1400" dirty="0">
                <a:solidFill>
                  <a:srgbClr val="0070C0"/>
                </a:solidFill>
              </a:rPr>
              <a:t>Save…</a:t>
            </a:r>
            <a:r>
              <a:rPr lang="en-GB" sz="1400" dirty="0">
                <a:solidFill>
                  <a:srgbClr val="FF0000"/>
                </a:solidFill>
              </a:rPr>
              <a:t>’ icon at the top of the screen to save your project at regular intervals to ensure you don’t lose your progress. This is especially important when creating routes for large events.</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460844"/>
            <a:ext cx="1147019" cy="126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55576" y="692696"/>
            <a:ext cx="285477" cy="369332"/>
          </a:xfrm>
          <a:prstGeom prst="rect">
            <a:avLst/>
          </a:prstGeom>
          <a:noFill/>
          <a:ln w="38100">
            <a:solidFill>
              <a:srgbClr val="FF0000"/>
            </a:solidFill>
          </a:ln>
        </p:spPr>
        <p:txBody>
          <a:bodyPr wrap="square" rtlCol="0">
            <a:spAutoFit/>
          </a:bodyPr>
          <a:lstStyle/>
          <a:p>
            <a:endParaRPr lang="en-GB" dirty="0"/>
          </a:p>
        </p:txBody>
      </p:sp>
      <p:pic>
        <p:nvPicPr>
          <p:cNvPr id="8" name="Picture 7">
            <a:extLst>
              <a:ext uri="{FF2B5EF4-FFF2-40B4-BE49-F238E27FC236}">
                <a16:creationId xmlns:a16="http://schemas.microsoft.com/office/drawing/2014/main" id="{F7B9D4CD-2B08-4FFB-9809-374CB6F2397F}"/>
              </a:ext>
            </a:extLst>
          </p:cNvPr>
          <p:cNvPicPr>
            <a:picLocks noChangeAspect="1"/>
          </p:cNvPicPr>
          <p:nvPr/>
        </p:nvPicPr>
        <p:blipFill rotWithShape="1">
          <a:blip r:embed="rId5">
            <a:extLst>
              <a:ext uri="{28A0092B-C50C-407E-A947-70E740481C1C}">
                <a14:useLocalDpi xmlns:a14="http://schemas.microsoft.com/office/drawing/2010/main" val="0"/>
              </a:ext>
            </a:extLst>
          </a:blip>
          <a:srcRect l="-1485" t="-4029" r="-8197" b="-4706"/>
          <a:stretch/>
        </p:blipFill>
        <p:spPr bwMode="auto">
          <a:xfrm>
            <a:off x="7236296" y="6352596"/>
            <a:ext cx="1764195" cy="31315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45606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2" presetClass="entr" presetSubtype="4"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fill="hold"/>
                                        <p:tgtEl>
                                          <p:spTgt spid="2"/>
                                        </p:tgtEl>
                                        <p:attrNameLst>
                                          <p:attrName>ppt_x</p:attrName>
                                        </p:attrNameLst>
                                      </p:cBhvr>
                                      <p:tavLst>
                                        <p:tav tm="0">
                                          <p:val>
                                            <p:strVal val="#ppt_x"/>
                                          </p:val>
                                        </p:tav>
                                        <p:tav tm="100000">
                                          <p:val>
                                            <p:strVal val="#ppt_x"/>
                                          </p:val>
                                        </p:tav>
                                      </p:tavLst>
                                    </p:anim>
                                    <p:anim calcmode="lin" valueType="num">
                                      <p:cBhvr additive="base">
                                        <p:cTn id="12"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2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095" y="460844"/>
            <a:ext cx="8409804" cy="5258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87524" y="5877272"/>
            <a:ext cx="6984776" cy="738664"/>
          </a:xfrm>
          <a:prstGeom prst="rect">
            <a:avLst/>
          </a:prstGeom>
          <a:noFill/>
        </p:spPr>
        <p:txBody>
          <a:bodyPr wrap="square" rtlCol="0">
            <a:spAutoFit/>
          </a:bodyPr>
          <a:lstStyle/>
          <a:p>
            <a:r>
              <a:rPr lang="en-GB" sz="1400" dirty="0">
                <a:solidFill>
                  <a:srgbClr val="FF0000"/>
                </a:solidFill>
              </a:rPr>
              <a:t>To print our route, click on the ‘</a:t>
            </a:r>
            <a:r>
              <a:rPr lang="en-GB" sz="1400" dirty="0">
                <a:solidFill>
                  <a:srgbClr val="0070C0"/>
                </a:solidFill>
              </a:rPr>
              <a:t>Print…</a:t>
            </a:r>
            <a:r>
              <a:rPr lang="en-GB" sz="1400" dirty="0">
                <a:solidFill>
                  <a:srgbClr val="FF0000"/>
                </a:solidFill>
              </a:rPr>
              <a:t>’ icon at the top of the screen. When the Print window appears, ensure you select ‘</a:t>
            </a:r>
            <a:r>
              <a:rPr lang="en-GB" sz="1400" dirty="0">
                <a:solidFill>
                  <a:srgbClr val="0070C0"/>
                </a:solidFill>
              </a:rPr>
              <a:t>Empty (Single Page)</a:t>
            </a:r>
            <a:r>
              <a:rPr lang="en-GB" sz="1400" dirty="0">
                <a:solidFill>
                  <a:srgbClr val="FF0000"/>
                </a:solidFill>
              </a:rPr>
              <a:t>’ for Project. The scale is usually set at 1:50,000, but can be changed to suit the size of the route.</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460844"/>
            <a:ext cx="1147019" cy="126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979712" y="692696"/>
            <a:ext cx="360040" cy="369332"/>
          </a:xfrm>
          <a:prstGeom prst="rect">
            <a:avLst/>
          </a:prstGeom>
          <a:noFill/>
          <a:ln w="38100">
            <a:solidFill>
              <a:srgbClr val="FF0000"/>
            </a:solidFill>
          </a:ln>
        </p:spPr>
        <p:txBody>
          <a:bodyPr wrap="square" rtlCol="0">
            <a:spAutoFit/>
          </a:bodyPr>
          <a:lstStyle/>
          <a:p>
            <a:endParaRPr lang="en-GB" dirty="0"/>
          </a:p>
        </p:txBody>
      </p:sp>
      <p:sp>
        <p:nvSpPr>
          <p:cNvPr id="4" name="TextBox 3"/>
          <p:cNvSpPr txBox="1"/>
          <p:nvPr/>
        </p:nvSpPr>
        <p:spPr>
          <a:xfrm>
            <a:off x="4788024" y="1484784"/>
            <a:ext cx="1656184" cy="369332"/>
          </a:xfrm>
          <a:prstGeom prst="rect">
            <a:avLst/>
          </a:prstGeom>
          <a:noFill/>
          <a:ln w="38100">
            <a:solidFill>
              <a:srgbClr val="FF0000"/>
            </a:solidFill>
          </a:ln>
        </p:spPr>
        <p:txBody>
          <a:bodyPr wrap="square" rtlCol="0">
            <a:spAutoFit/>
          </a:bodyPr>
          <a:lstStyle/>
          <a:p>
            <a:endParaRPr lang="en-GB" dirty="0"/>
          </a:p>
        </p:txBody>
      </p:sp>
      <p:pic>
        <p:nvPicPr>
          <p:cNvPr id="9" name="Picture 8">
            <a:extLst>
              <a:ext uri="{FF2B5EF4-FFF2-40B4-BE49-F238E27FC236}">
                <a16:creationId xmlns:a16="http://schemas.microsoft.com/office/drawing/2014/main" id="{816DAFF0-06C6-4A16-907E-2B5357798492}"/>
              </a:ext>
            </a:extLst>
          </p:cNvPr>
          <p:cNvPicPr>
            <a:picLocks noChangeAspect="1"/>
          </p:cNvPicPr>
          <p:nvPr/>
        </p:nvPicPr>
        <p:blipFill rotWithShape="1">
          <a:blip r:embed="rId5">
            <a:extLst>
              <a:ext uri="{28A0092B-C50C-407E-A947-70E740481C1C}">
                <a14:useLocalDpi xmlns:a14="http://schemas.microsoft.com/office/drawing/2010/main" val="0"/>
              </a:ext>
            </a:extLst>
          </a:blip>
          <a:srcRect l="-1485" t="-4029" r="-8197" b="-4706"/>
          <a:stretch/>
        </p:blipFill>
        <p:spPr bwMode="auto">
          <a:xfrm>
            <a:off x="7236296" y="6352596"/>
            <a:ext cx="1764195" cy="31315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85150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2" presetClass="entr" presetSubtype="4" fill="hold" grpId="0" nodeType="afterEffect">
                                  <p:stCondLst>
                                    <p:cond delay="100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fill="hold"/>
                                        <p:tgtEl>
                                          <p:spTgt spid="2"/>
                                        </p:tgtEl>
                                        <p:attrNameLst>
                                          <p:attrName>ppt_x</p:attrName>
                                        </p:attrNameLst>
                                      </p:cBhvr>
                                      <p:tavLst>
                                        <p:tav tm="0">
                                          <p:val>
                                            <p:strVal val="#ppt_x"/>
                                          </p:val>
                                        </p:tav>
                                        <p:tav tm="100000">
                                          <p:val>
                                            <p:strVal val="#ppt_x"/>
                                          </p:val>
                                        </p:tav>
                                      </p:tavLst>
                                    </p:anim>
                                    <p:anim calcmode="lin" valueType="num">
                                      <p:cBhvr additive="base">
                                        <p:cTn id="12" dur="10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4000"/>
                            </p:stCondLst>
                            <p:childTnLst>
                              <p:par>
                                <p:cTn id="14" presetID="2" presetClass="entr" presetSubtype="4" fill="hold" grpId="0" nodeType="afterEffect">
                                  <p:stCondLst>
                                    <p:cond delay="200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1000" fill="hold"/>
                                        <p:tgtEl>
                                          <p:spTgt spid="4"/>
                                        </p:tgtEl>
                                        <p:attrNameLst>
                                          <p:attrName>ppt_x</p:attrName>
                                        </p:attrNameLst>
                                      </p:cBhvr>
                                      <p:tavLst>
                                        <p:tav tm="0">
                                          <p:val>
                                            <p:strVal val="#ppt_x"/>
                                          </p:val>
                                        </p:tav>
                                        <p:tav tm="100000">
                                          <p:val>
                                            <p:strVal val="#ppt_x"/>
                                          </p:val>
                                        </p:tav>
                                      </p:tavLst>
                                    </p:anim>
                                    <p:anim calcmode="lin" valueType="num">
                                      <p:cBhvr additive="base">
                                        <p:cTn id="17"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2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095" y="460844"/>
            <a:ext cx="8409804" cy="5258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71092" y="5877272"/>
            <a:ext cx="6865204" cy="738664"/>
          </a:xfrm>
          <a:prstGeom prst="rect">
            <a:avLst/>
          </a:prstGeom>
          <a:noFill/>
        </p:spPr>
        <p:txBody>
          <a:bodyPr wrap="square" rtlCol="0">
            <a:spAutoFit/>
          </a:bodyPr>
          <a:lstStyle/>
          <a:p>
            <a:r>
              <a:rPr lang="en-GB" sz="1400" dirty="0">
                <a:solidFill>
                  <a:srgbClr val="FF0000"/>
                </a:solidFill>
              </a:rPr>
              <a:t>Ensure the correct orientation (</a:t>
            </a:r>
            <a:r>
              <a:rPr lang="en-GB" sz="1400" dirty="0">
                <a:solidFill>
                  <a:srgbClr val="0070C0"/>
                </a:solidFill>
              </a:rPr>
              <a:t>Portrait </a:t>
            </a:r>
            <a:r>
              <a:rPr lang="en-GB" sz="1400" dirty="0">
                <a:solidFill>
                  <a:srgbClr val="FF0000"/>
                </a:solidFill>
              </a:rPr>
              <a:t>or</a:t>
            </a:r>
            <a:r>
              <a:rPr lang="en-GB" sz="1400" dirty="0">
                <a:solidFill>
                  <a:srgbClr val="0070C0"/>
                </a:solidFill>
              </a:rPr>
              <a:t> Landscape</a:t>
            </a:r>
            <a:r>
              <a:rPr lang="en-GB" sz="1400" dirty="0">
                <a:solidFill>
                  <a:srgbClr val="FF0000"/>
                </a:solidFill>
              </a:rPr>
              <a:t>) is selected, and add text to the </a:t>
            </a:r>
            <a:r>
              <a:rPr lang="en-GB" sz="1400" dirty="0">
                <a:solidFill>
                  <a:srgbClr val="0070C0"/>
                </a:solidFill>
              </a:rPr>
              <a:t>Headers and Footers</a:t>
            </a:r>
            <a:r>
              <a:rPr lang="en-GB" sz="1400" dirty="0">
                <a:solidFill>
                  <a:srgbClr val="FF0000"/>
                </a:solidFill>
              </a:rPr>
              <a:t>; such as the club name, event name and scheduled dates. When you are happy with your settings, select ‘</a:t>
            </a:r>
            <a:r>
              <a:rPr lang="en-GB" sz="1400" dirty="0">
                <a:solidFill>
                  <a:srgbClr val="0070C0"/>
                </a:solidFill>
              </a:rPr>
              <a:t>Next</a:t>
            </a:r>
            <a:r>
              <a:rPr lang="en-GB" sz="1400" dirty="0">
                <a:solidFill>
                  <a:srgbClr val="FF0000"/>
                </a:solidFill>
              </a:rPr>
              <a:t>’.</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460844"/>
            <a:ext cx="1147019" cy="126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339752" y="1844824"/>
            <a:ext cx="1296144" cy="369332"/>
          </a:xfrm>
          <a:prstGeom prst="rect">
            <a:avLst/>
          </a:prstGeom>
          <a:noFill/>
          <a:ln w="38100">
            <a:solidFill>
              <a:srgbClr val="FF0000"/>
            </a:solidFill>
          </a:ln>
        </p:spPr>
        <p:txBody>
          <a:bodyPr wrap="square" rtlCol="0">
            <a:spAutoFit/>
          </a:bodyPr>
          <a:lstStyle/>
          <a:p>
            <a:endParaRPr lang="en-GB" dirty="0"/>
          </a:p>
        </p:txBody>
      </p:sp>
      <p:sp>
        <p:nvSpPr>
          <p:cNvPr id="4" name="TextBox 3"/>
          <p:cNvSpPr txBox="1"/>
          <p:nvPr/>
        </p:nvSpPr>
        <p:spPr>
          <a:xfrm>
            <a:off x="2339752" y="3212976"/>
            <a:ext cx="4464496" cy="584775"/>
          </a:xfrm>
          <a:prstGeom prst="rect">
            <a:avLst/>
          </a:prstGeom>
          <a:noFill/>
          <a:ln w="38100">
            <a:solidFill>
              <a:srgbClr val="FF0000"/>
            </a:solidFill>
          </a:ln>
        </p:spPr>
        <p:txBody>
          <a:bodyPr wrap="square" rtlCol="0">
            <a:spAutoFit/>
          </a:bodyPr>
          <a:lstStyle/>
          <a:p>
            <a:endParaRPr lang="en-GB" sz="3200" dirty="0"/>
          </a:p>
        </p:txBody>
      </p:sp>
      <p:sp>
        <p:nvSpPr>
          <p:cNvPr id="6" name="TextBox 5"/>
          <p:cNvSpPr txBox="1"/>
          <p:nvPr/>
        </p:nvSpPr>
        <p:spPr>
          <a:xfrm>
            <a:off x="6300192" y="4602956"/>
            <a:ext cx="504056" cy="246221"/>
          </a:xfrm>
          <a:prstGeom prst="rect">
            <a:avLst/>
          </a:prstGeom>
          <a:noFill/>
          <a:ln w="38100">
            <a:solidFill>
              <a:srgbClr val="FF0000"/>
            </a:solidFill>
          </a:ln>
        </p:spPr>
        <p:txBody>
          <a:bodyPr wrap="square" rtlCol="0">
            <a:spAutoFit/>
          </a:bodyPr>
          <a:lstStyle/>
          <a:p>
            <a:endParaRPr lang="en-GB" sz="1000" dirty="0"/>
          </a:p>
        </p:txBody>
      </p:sp>
      <p:pic>
        <p:nvPicPr>
          <p:cNvPr id="10" name="Picture 9">
            <a:extLst>
              <a:ext uri="{FF2B5EF4-FFF2-40B4-BE49-F238E27FC236}">
                <a16:creationId xmlns:a16="http://schemas.microsoft.com/office/drawing/2014/main" id="{867E3A18-19B6-46C4-BE61-2B84E6E19405}"/>
              </a:ext>
            </a:extLst>
          </p:cNvPr>
          <p:cNvPicPr>
            <a:picLocks noChangeAspect="1"/>
          </p:cNvPicPr>
          <p:nvPr/>
        </p:nvPicPr>
        <p:blipFill rotWithShape="1">
          <a:blip r:embed="rId5">
            <a:extLst>
              <a:ext uri="{28A0092B-C50C-407E-A947-70E740481C1C}">
                <a14:useLocalDpi xmlns:a14="http://schemas.microsoft.com/office/drawing/2010/main" val="0"/>
              </a:ext>
            </a:extLst>
          </a:blip>
          <a:srcRect l="-1485" t="-4029" r="-8197" b="-4706"/>
          <a:stretch/>
        </p:blipFill>
        <p:spPr bwMode="auto">
          <a:xfrm>
            <a:off x="7236296" y="6352596"/>
            <a:ext cx="1764195" cy="31315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90422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2" presetClass="entr" presetSubtype="4" fill="hold" grpId="0" nodeType="afterEffect">
                                  <p:stCondLst>
                                    <p:cond delay="200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fill="hold"/>
                                        <p:tgtEl>
                                          <p:spTgt spid="2"/>
                                        </p:tgtEl>
                                        <p:attrNameLst>
                                          <p:attrName>ppt_x</p:attrName>
                                        </p:attrNameLst>
                                      </p:cBhvr>
                                      <p:tavLst>
                                        <p:tav tm="0">
                                          <p:val>
                                            <p:strVal val="#ppt_x"/>
                                          </p:val>
                                        </p:tav>
                                        <p:tav tm="100000">
                                          <p:val>
                                            <p:strVal val="#ppt_x"/>
                                          </p:val>
                                        </p:tav>
                                      </p:tavLst>
                                    </p:anim>
                                    <p:anim calcmode="lin" valueType="num">
                                      <p:cBhvr additive="base">
                                        <p:cTn id="12" dur="10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5000"/>
                            </p:stCondLst>
                            <p:childTnLst>
                              <p:par>
                                <p:cTn id="14" presetID="2" presetClass="entr" presetSubtype="4"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1000" fill="hold"/>
                                        <p:tgtEl>
                                          <p:spTgt spid="4"/>
                                        </p:tgtEl>
                                        <p:attrNameLst>
                                          <p:attrName>ppt_x</p:attrName>
                                        </p:attrNameLst>
                                      </p:cBhvr>
                                      <p:tavLst>
                                        <p:tav tm="0">
                                          <p:val>
                                            <p:strVal val="#ppt_x"/>
                                          </p:val>
                                        </p:tav>
                                        <p:tav tm="100000">
                                          <p:val>
                                            <p:strVal val="#ppt_x"/>
                                          </p:val>
                                        </p:tav>
                                      </p:tavLst>
                                    </p:anim>
                                    <p:anim calcmode="lin" valueType="num">
                                      <p:cBhvr additive="base">
                                        <p:cTn id="17" dur="1000" fill="hold"/>
                                        <p:tgtEl>
                                          <p:spTgt spid="4"/>
                                        </p:tgtEl>
                                        <p:attrNameLst>
                                          <p:attrName>ppt_y</p:attrName>
                                        </p:attrNameLst>
                                      </p:cBhvr>
                                      <p:tavLst>
                                        <p:tav tm="0">
                                          <p:val>
                                            <p:strVal val="1+#ppt_h/2"/>
                                          </p:val>
                                        </p:tav>
                                        <p:tav tm="100000">
                                          <p:val>
                                            <p:strVal val="#ppt_y"/>
                                          </p:val>
                                        </p:tav>
                                      </p:tavLst>
                                    </p:anim>
                                  </p:childTnLst>
                                </p:cTn>
                              </p:par>
                            </p:childTnLst>
                          </p:cTn>
                        </p:par>
                        <p:par>
                          <p:cTn id="18" fill="hold">
                            <p:stCondLst>
                              <p:cond delay="6000"/>
                            </p:stCondLst>
                            <p:childTnLst>
                              <p:par>
                                <p:cTn id="19" presetID="2" presetClass="entr" presetSubtype="4" fill="hold" grpId="0" nodeType="afterEffect">
                                  <p:stCondLst>
                                    <p:cond delay="200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1000" fill="hold"/>
                                        <p:tgtEl>
                                          <p:spTgt spid="6"/>
                                        </p:tgtEl>
                                        <p:attrNameLst>
                                          <p:attrName>ppt_x</p:attrName>
                                        </p:attrNameLst>
                                      </p:cBhvr>
                                      <p:tavLst>
                                        <p:tav tm="0">
                                          <p:val>
                                            <p:strVal val="#ppt_x"/>
                                          </p:val>
                                        </p:tav>
                                        <p:tav tm="100000">
                                          <p:val>
                                            <p:strVal val="#ppt_x"/>
                                          </p:val>
                                        </p:tav>
                                      </p:tavLst>
                                    </p:anim>
                                    <p:anim calcmode="lin" valueType="num">
                                      <p:cBhvr additive="base">
                                        <p:cTn id="22"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4" grpId="0"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095" y="460844"/>
            <a:ext cx="8409804" cy="5268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87524" y="5877272"/>
            <a:ext cx="6948772" cy="769441"/>
          </a:xfrm>
          <a:prstGeom prst="rect">
            <a:avLst/>
          </a:prstGeom>
          <a:noFill/>
        </p:spPr>
        <p:txBody>
          <a:bodyPr wrap="square" rtlCol="0">
            <a:spAutoFit/>
          </a:bodyPr>
          <a:lstStyle/>
          <a:p>
            <a:r>
              <a:rPr lang="en-GB" sz="1400" dirty="0">
                <a:solidFill>
                  <a:srgbClr val="FF0000"/>
                </a:solidFill>
              </a:rPr>
              <a:t>The shaded rectangle represents the area of the map that will be printed. This area can be moved around the map by clicking and holding the left mouse button. </a:t>
            </a:r>
          </a:p>
          <a:p>
            <a:endParaRPr lang="en-GB" sz="1600" dirty="0">
              <a:solidFill>
                <a:srgbClr val="FF0000"/>
              </a:solidFill>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460844"/>
            <a:ext cx="1147019" cy="126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11560" y="1268760"/>
            <a:ext cx="5904656" cy="3939540"/>
          </a:xfrm>
          <a:prstGeom prst="rect">
            <a:avLst/>
          </a:prstGeom>
          <a:noFill/>
          <a:ln w="38100">
            <a:solidFill>
              <a:srgbClr val="FF0000"/>
            </a:solidFill>
          </a:ln>
        </p:spPr>
        <p:txBody>
          <a:bodyPr wrap="square" rtlCol="0">
            <a:spAutoFit/>
          </a:bodyPr>
          <a:lstStyle/>
          <a:p>
            <a:endParaRPr lang="en-GB" sz="25000" dirty="0"/>
          </a:p>
        </p:txBody>
      </p:sp>
      <p:pic>
        <p:nvPicPr>
          <p:cNvPr id="8" name="Picture 7">
            <a:extLst>
              <a:ext uri="{FF2B5EF4-FFF2-40B4-BE49-F238E27FC236}">
                <a16:creationId xmlns:a16="http://schemas.microsoft.com/office/drawing/2014/main" id="{0FF634A6-B38B-4624-8616-048482AEA30C}"/>
              </a:ext>
            </a:extLst>
          </p:cNvPr>
          <p:cNvPicPr>
            <a:picLocks noChangeAspect="1"/>
          </p:cNvPicPr>
          <p:nvPr/>
        </p:nvPicPr>
        <p:blipFill rotWithShape="1">
          <a:blip r:embed="rId5">
            <a:extLst>
              <a:ext uri="{28A0092B-C50C-407E-A947-70E740481C1C}">
                <a14:useLocalDpi xmlns:a14="http://schemas.microsoft.com/office/drawing/2010/main" val="0"/>
              </a:ext>
            </a:extLst>
          </a:blip>
          <a:srcRect l="-1485" t="-4029" r="-8197" b="-4706"/>
          <a:stretch/>
        </p:blipFill>
        <p:spPr bwMode="auto">
          <a:xfrm>
            <a:off x="7236296" y="6352596"/>
            <a:ext cx="1764195" cy="31315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41284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grpId="0" nodeType="afterEffect">
                                  <p:stCondLst>
                                    <p:cond delay="200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095" y="460844"/>
            <a:ext cx="8409804" cy="5268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87524" y="5877272"/>
            <a:ext cx="6948772" cy="523220"/>
          </a:xfrm>
          <a:prstGeom prst="rect">
            <a:avLst/>
          </a:prstGeom>
          <a:noFill/>
        </p:spPr>
        <p:txBody>
          <a:bodyPr wrap="square" rtlCol="0">
            <a:spAutoFit/>
          </a:bodyPr>
          <a:lstStyle/>
          <a:p>
            <a:r>
              <a:rPr lang="en-GB" sz="1400" dirty="0">
                <a:solidFill>
                  <a:srgbClr val="FF0000"/>
                </a:solidFill>
              </a:rPr>
              <a:t>For larger routes, additional pages can be added by clicking the ‘</a:t>
            </a:r>
            <a:r>
              <a:rPr lang="en-GB" sz="1400" dirty="0">
                <a:solidFill>
                  <a:srgbClr val="0070C0"/>
                </a:solidFill>
              </a:rPr>
              <a:t>Add Page</a:t>
            </a:r>
            <a:r>
              <a:rPr lang="en-GB" sz="1400" dirty="0">
                <a:solidFill>
                  <a:srgbClr val="FF0000"/>
                </a:solidFill>
              </a:rPr>
              <a:t>’ icon on the small print window (Ensure to uncheck the ‘</a:t>
            </a:r>
            <a:r>
              <a:rPr lang="en-GB" sz="1400" dirty="0">
                <a:solidFill>
                  <a:srgbClr val="0070C0"/>
                </a:solidFill>
              </a:rPr>
              <a:t>Move All Pages</a:t>
            </a:r>
            <a:r>
              <a:rPr lang="en-GB" sz="1400" dirty="0">
                <a:solidFill>
                  <a:srgbClr val="FF0000"/>
                </a:solidFill>
              </a:rPr>
              <a:t>’ box at the bottom of the window). </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460844"/>
            <a:ext cx="1147019" cy="126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Up Arrow 5"/>
          <p:cNvSpPr/>
          <p:nvPr/>
        </p:nvSpPr>
        <p:spPr>
          <a:xfrm>
            <a:off x="1331640" y="4149080"/>
            <a:ext cx="144016" cy="360040"/>
          </a:xfrm>
          <a:prstGeom prst="up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36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496468" y="4765178"/>
            <a:ext cx="207963" cy="39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a:extLst>
              <a:ext uri="{FF2B5EF4-FFF2-40B4-BE49-F238E27FC236}">
                <a16:creationId xmlns:a16="http://schemas.microsoft.com/office/drawing/2014/main" id="{EC3AC0E2-ACD2-4C10-9669-8DBD2FBDB624}"/>
              </a:ext>
            </a:extLst>
          </p:cNvPr>
          <p:cNvPicPr>
            <a:picLocks noChangeAspect="1"/>
          </p:cNvPicPr>
          <p:nvPr/>
        </p:nvPicPr>
        <p:blipFill rotWithShape="1">
          <a:blip r:embed="rId6">
            <a:extLst>
              <a:ext uri="{28A0092B-C50C-407E-A947-70E740481C1C}">
                <a14:useLocalDpi xmlns:a14="http://schemas.microsoft.com/office/drawing/2010/main" val="0"/>
              </a:ext>
            </a:extLst>
          </a:blip>
          <a:srcRect l="-1485" t="-4029" r="-8197" b="-4706"/>
          <a:stretch/>
        </p:blipFill>
        <p:spPr bwMode="auto">
          <a:xfrm>
            <a:off x="7236296" y="6352596"/>
            <a:ext cx="1764195" cy="31315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54704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47564" y="5821095"/>
            <a:ext cx="7513276" cy="307777"/>
          </a:xfrm>
          <a:prstGeom prst="rect">
            <a:avLst/>
          </a:prstGeom>
          <a:noFill/>
        </p:spPr>
        <p:txBody>
          <a:bodyPr wrap="square" rtlCol="0">
            <a:spAutoFit/>
          </a:bodyPr>
          <a:lstStyle/>
          <a:p>
            <a:r>
              <a:rPr lang="en-GB" sz="1400" dirty="0">
                <a:solidFill>
                  <a:srgbClr val="FF0000"/>
                </a:solidFill>
              </a:rPr>
              <a:t>And here is how the printed version of this example looks.</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460844"/>
            <a:ext cx="1147019" cy="126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Up Arrow 5"/>
          <p:cNvSpPr/>
          <p:nvPr/>
        </p:nvSpPr>
        <p:spPr>
          <a:xfrm>
            <a:off x="1331640" y="4149080"/>
            <a:ext cx="144016" cy="360040"/>
          </a:xfrm>
          <a:prstGeom prst="up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5577" y="460843"/>
            <a:ext cx="7571726" cy="5354401"/>
          </a:xfrm>
          <a:prstGeom prst="rect">
            <a:avLst/>
          </a:prstGeom>
          <a:ln w="12700" cmpd="sng">
            <a:solidFill>
              <a:schemeClr val="tx1"/>
            </a:solidFill>
          </a:ln>
        </p:spPr>
      </p:pic>
      <p:sp>
        <p:nvSpPr>
          <p:cNvPr id="7" name="TextBox 6"/>
          <p:cNvSpPr txBox="1"/>
          <p:nvPr/>
        </p:nvSpPr>
        <p:spPr>
          <a:xfrm>
            <a:off x="647564" y="6027003"/>
            <a:ext cx="6588732" cy="738664"/>
          </a:xfrm>
          <a:prstGeom prst="rect">
            <a:avLst/>
          </a:prstGeom>
          <a:noFill/>
        </p:spPr>
        <p:txBody>
          <a:bodyPr wrap="square" rtlCol="0">
            <a:spAutoFit/>
          </a:bodyPr>
          <a:lstStyle/>
          <a:p>
            <a:r>
              <a:rPr lang="en-GB" sz="1400" dirty="0">
                <a:solidFill>
                  <a:srgbClr val="FF0000"/>
                </a:solidFill>
              </a:rPr>
              <a:t>Thank you for your attention, and we hope this provided some assistance in basic route creation. However, please feel free to experiment and find ways that are more suited to your own needs and skills, or contact the </a:t>
            </a:r>
            <a:r>
              <a:rPr lang="en-GB" sz="1400" dirty="0">
                <a:solidFill>
                  <a:srgbClr val="0070C0"/>
                </a:solidFill>
              </a:rPr>
              <a:t>CAO</a:t>
            </a:r>
            <a:r>
              <a:rPr lang="en-GB" sz="1400" dirty="0">
                <a:solidFill>
                  <a:srgbClr val="FF0000"/>
                </a:solidFill>
              </a:rPr>
              <a:t> </a:t>
            </a:r>
            <a:r>
              <a:rPr lang="en-GB" sz="1400" dirty="0">
                <a:solidFill>
                  <a:srgbClr val="0070C0"/>
                </a:solidFill>
              </a:rPr>
              <a:t>office</a:t>
            </a:r>
            <a:r>
              <a:rPr lang="en-GB" sz="1400" dirty="0">
                <a:solidFill>
                  <a:srgbClr val="FF0000"/>
                </a:solidFill>
              </a:rPr>
              <a:t> for more information.</a:t>
            </a:r>
          </a:p>
        </p:txBody>
      </p:sp>
      <p:pic>
        <p:nvPicPr>
          <p:cNvPr id="9" name="Picture 8">
            <a:extLst>
              <a:ext uri="{FF2B5EF4-FFF2-40B4-BE49-F238E27FC236}">
                <a16:creationId xmlns:a16="http://schemas.microsoft.com/office/drawing/2014/main" id="{EB2B901A-C273-4ECF-9153-EA9F9D1854BF}"/>
              </a:ext>
            </a:extLst>
          </p:cNvPr>
          <p:cNvPicPr>
            <a:picLocks noChangeAspect="1"/>
          </p:cNvPicPr>
          <p:nvPr/>
        </p:nvPicPr>
        <p:blipFill rotWithShape="1">
          <a:blip r:embed="rId5">
            <a:extLst>
              <a:ext uri="{28A0092B-C50C-407E-A947-70E740481C1C}">
                <a14:useLocalDpi xmlns:a14="http://schemas.microsoft.com/office/drawing/2010/main" val="0"/>
              </a:ext>
            </a:extLst>
          </a:blip>
          <a:srcRect l="-1485" t="-4029" r="-8197" b="-4706"/>
          <a:stretch/>
        </p:blipFill>
        <p:spPr bwMode="auto">
          <a:xfrm>
            <a:off x="7236296" y="6352596"/>
            <a:ext cx="1764195" cy="31315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65249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ntr" presetSubtype="0" fill="hold" grpId="0" nodeType="withEffect">
                                  <p:stCondLst>
                                    <p:cond delay="30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449932"/>
            <a:ext cx="8433674" cy="5276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23528" y="5877272"/>
            <a:ext cx="6984776" cy="523220"/>
          </a:xfrm>
          <a:prstGeom prst="rect">
            <a:avLst/>
          </a:prstGeom>
          <a:noFill/>
        </p:spPr>
        <p:txBody>
          <a:bodyPr wrap="square" rtlCol="0">
            <a:spAutoFit/>
          </a:bodyPr>
          <a:lstStyle/>
          <a:p>
            <a:r>
              <a:rPr lang="en-GB" sz="1400" dirty="0">
                <a:solidFill>
                  <a:srgbClr val="FF0000"/>
                </a:solidFill>
              </a:rPr>
              <a:t>When accessing the Tile Shop, the map will divide into squares which are called ‘Tiles’, and the ‘</a:t>
            </a:r>
            <a:r>
              <a:rPr lang="en-GB" sz="1400" dirty="0">
                <a:solidFill>
                  <a:srgbClr val="0070C0"/>
                </a:solidFill>
              </a:rPr>
              <a:t>Tile Shop</a:t>
            </a:r>
            <a:r>
              <a:rPr lang="en-GB" sz="1400" dirty="0">
                <a:solidFill>
                  <a:srgbClr val="FF0000"/>
                </a:solidFill>
              </a:rPr>
              <a:t>’ window will appear on the screen ready for you to make your selections.</a:t>
            </a:r>
          </a:p>
        </p:txBody>
      </p:sp>
      <p:pic>
        <p:nvPicPr>
          <p:cNvPr id="5" name="Picture 4">
            <a:extLst>
              <a:ext uri="{FF2B5EF4-FFF2-40B4-BE49-F238E27FC236}">
                <a16:creationId xmlns:a16="http://schemas.microsoft.com/office/drawing/2014/main" id="{2F222C1B-DD46-478A-B0B0-FF19AFD72030}"/>
              </a:ext>
            </a:extLst>
          </p:cNvPr>
          <p:cNvPicPr>
            <a:picLocks noChangeAspect="1"/>
          </p:cNvPicPr>
          <p:nvPr/>
        </p:nvPicPr>
        <p:blipFill rotWithShape="1">
          <a:blip r:embed="rId4">
            <a:extLst>
              <a:ext uri="{28A0092B-C50C-407E-A947-70E740481C1C}">
                <a14:useLocalDpi xmlns:a14="http://schemas.microsoft.com/office/drawing/2010/main" val="0"/>
              </a:ext>
            </a:extLst>
          </a:blip>
          <a:srcRect l="-1485" t="-4029" r="-8197" b="-4706"/>
          <a:stretch/>
        </p:blipFill>
        <p:spPr bwMode="auto">
          <a:xfrm>
            <a:off x="7236296" y="6352596"/>
            <a:ext cx="1764195" cy="31315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17070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98761" y="116632"/>
            <a:ext cx="7513276" cy="646331"/>
          </a:xfrm>
          <a:prstGeom prst="rect">
            <a:avLst/>
          </a:prstGeom>
          <a:noFill/>
        </p:spPr>
        <p:txBody>
          <a:bodyPr wrap="square" rtlCol="0">
            <a:spAutoFit/>
          </a:bodyPr>
          <a:lstStyle/>
          <a:p>
            <a:pPr algn="ctr"/>
            <a:r>
              <a:rPr lang="en-GB" sz="3600" dirty="0">
                <a:solidFill>
                  <a:srgbClr val="0070C0"/>
                </a:solidFill>
              </a:rPr>
              <a:t>Frequently Asked Questions.</a:t>
            </a:r>
          </a:p>
        </p:txBody>
      </p:sp>
      <p:sp>
        <p:nvSpPr>
          <p:cNvPr id="6" name="TextBox 5"/>
          <p:cNvSpPr txBox="1"/>
          <p:nvPr/>
        </p:nvSpPr>
        <p:spPr>
          <a:xfrm>
            <a:off x="243992" y="924753"/>
            <a:ext cx="7513276" cy="584775"/>
          </a:xfrm>
          <a:prstGeom prst="rect">
            <a:avLst/>
          </a:prstGeom>
          <a:noFill/>
        </p:spPr>
        <p:txBody>
          <a:bodyPr wrap="square" rtlCol="0">
            <a:spAutoFit/>
          </a:bodyPr>
          <a:lstStyle/>
          <a:p>
            <a:r>
              <a:rPr lang="en-GB" sz="1500" dirty="0">
                <a:solidFill>
                  <a:srgbClr val="FF0000"/>
                </a:solidFill>
              </a:rPr>
              <a:t>Q: Where Can I Get Quo?</a:t>
            </a:r>
          </a:p>
          <a:p>
            <a:r>
              <a:rPr lang="en-GB" sz="1600" dirty="0">
                <a:solidFill>
                  <a:srgbClr val="FF0000"/>
                </a:solidFill>
              </a:rPr>
              <a:t>	</a:t>
            </a:r>
          </a:p>
        </p:txBody>
      </p:sp>
      <p:sp>
        <p:nvSpPr>
          <p:cNvPr id="2" name="TextBox 1"/>
          <p:cNvSpPr txBox="1"/>
          <p:nvPr/>
        </p:nvSpPr>
        <p:spPr>
          <a:xfrm>
            <a:off x="270923" y="1217140"/>
            <a:ext cx="8568952" cy="323165"/>
          </a:xfrm>
          <a:prstGeom prst="rect">
            <a:avLst/>
          </a:prstGeom>
          <a:noFill/>
        </p:spPr>
        <p:txBody>
          <a:bodyPr wrap="square" rtlCol="0">
            <a:spAutoFit/>
          </a:bodyPr>
          <a:lstStyle/>
          <a:p>
            <a:r>
              <a:rPr lang="en-GB" sz="1500" dirty="0">
                <a:solidFill>
                  <a:srgbClr val="0070C0"/>
                </a:solidFill>
              </a:rPr>
              <a:t>A: Direct from the Mapyx website: </a:t>
            </a:r>
            <a:r>
              <a:rPr lang="en-GB" sz="1500" dirty="0">
                <a:hlinkClick r:id="rId2"/>
              </a:rPr>
              <a:t>https://www.mapyx.com/quo/download.asp</a:t>
            </a:r>
            <a:r>
              <a:rPr lang="en-GB" sz="1500" dirty="0"/>
              <a:t> </a:t>
            </a:r>
          </a:p>
        </p:txBody>
      </p:sp>
      <p:sp>
        <p:nvSpPr>
          <p:cNvPr id="7" name="TextBox 6"/>
          <p:cNvSpPr txBox="1"/>
          <p:nvPr/>
        </p:nvSpPr>
        <p:spPr>
          <a:xfrm>
            <a:off x="252810" y="1611669"/>
            <a:ext cx="7513276" cy="830997"/>
          </a:xfrm>
          <a:prstGeom prst="rect">
            <a:avLst/>
          </a:prstGeom>
          <a:noFill/>
        </p:spPr>
        <p:txBody>
          <a:bodyPr wrap="square" rtlCol="0">
            <a:spAutoFit/>
          </a:bodyPr>
          <a:lstStyle/>
          <a:p>
            <a:r>
              <a:rPr lang="en-GB" sz="1500" dirty="0">
                <a:solidFill>
                  <a:srgbClr val="FF0000"/>
                </a:solidFill>
              </a:rPr>
              <a:t>Q: How much does Quo cost?</a:t>
            </a:r>
          </a:p>
          <a:p>
            <a:endParaRPr lang="en-GB" sz="1600" dirty="0">
              <a:solidFill>
                <a:srgbClr val="FF0000"/>
              </a:solidFill>
            </a:endParaRPr>
          </a:p>
          <a:p>
            <a:r>
              <a:rPr lang="en-GB" sz="1600" dirty="0">
                <a:solidFill>
                  <a:srgbClr val="FF0000"/>
                </a:solidFill>
              </a:rPr>
              <a:t>	</a:t>
            </a:r>
          </a:p>
        </p:txBody>
      </p:sp>
      <p:sp>
        <p:nvSpPr>
          <p:cNvPr id="8" name="TextBox 7"/>
          <p:cNvSpPr txBox="1"/>
          <p:nvPr/>
        </p:nvSpPr>
        <p:spPr>
          <a:xfrm>
            <a:off x="252810" y="1915964"/>
            <a:ext cx="7513276" cy="584775"/>
          </a:xfrm>
          <a:prstGeom prst="rect">
            <a:avLst/>
          </a:prstGeom>
          <a:noFill/>
        </p:spPr>
        <p:txBody>
          <a:bodyPr wrap="square" rtlCol="0">
            <a:spAutoFit/>
          </a:bodyPr>
          <a:lstStyle/>
          <a:p>
            <a:r>
              <a:rPr lang="en-GB" sz="1500" dirty="0">
                <a:solidFill>
                  <a:srgbClr val="0070C0"/>
                </a:solidFill>
              </a:rPr>
              <a:t>A: Absolutely Nothing. Quo is a free-to-download application</a:t>
            </a:r>
          </a:p>
          <a:p>
            <a:r>
              <a:rPr lang="en-GB" sz="1600" dirty="0">
                <a:solidFill>
                  <a:srgbClr val="FF0000"/>
                </a:solidFill>
              </a:rPr>
              <a:t>	</a:t>
            </a:r>
          </a:p>
        </p:txBody>
      </p:sp>
      <p:sp>
        <p:nvSpPr>
          <p:cNvPr id="9" name="TextBox 8"/>
          <p:cNvSpPr txBox="1"/>
          <p:nvPr/>
        </p:nvSpPr>
        <p:spPr>
          <a:xfrm>
            <a:off x="258144" y="3077220"/>
            <a:ext cx="7513276" cy="584775"/>
          </a:xfrm>
          <a:prstGeom prst="rect">
            <a:avLst/>
          </a:prstGeom>
          <a:noFill/>
        </p:spPr>
        <p:txBody>
          <a:bodyPr wrap="square" rtlCol="0">
            <a:spAutoFit/>
          </a:bodyPr>
          <a:lstStyle/>
          <a:p>
            <a:r>
              <a:rPr lang="en-GB" sz="1500" dirty="0">
                <a:solidFill>
                  <a:srgbClr val="FF0000"/>
                </a:solidFill>
              </a:rPr>
              <a:t>Q: How much are the Tiles?</a:t>
            </a:r>
          </a:p>
          <a:p>
            <a:r>
              <a:rPr lang="en-GB" sz="1600" dirty="0">
                <a:solidFill>
                  <a:srgbClr val="FF0000"/>
                </a:solidFill>
              </a:rPr>
              <a:t>	</a:t>
            </a:r>
          </a:p>
        </p:txBody>
      </p:sp>
      <p:sp>
        <p:nvSpPr>
          <p:cNvPr id="10" name="TextBox 9"/>
          <p:cNvSpPr txBox="1"/>
          <p:nvPr/>
        </p:nvSpPr>
        <p:spPr>
          <a:xfrm>
            <a:off x="258144" y="3429000"/>
            <a:ext cx="8755756" cy="1031051"/>
          </a:xfrm>
          <a:prstGeom prst="rect">
            <a:avLst/>
          </a:prstGeom>
          <a:noFill/>
        </p:spPr>
        <p:txBody>
          <a:bodyPr wrap="square" rtlCol="0">
            <a:spAutoFit/>
          </a:bodyPr>
          <a:lstStyle/>
          <a:p>
            <a:r>
              <a:rPr lang="en-GB" sz="1500" dirty="0">
                <a:solidFill>
                  <a:srgbClr val="0070C0"/>
                </a:solidFill>
              </a:rPr>
              <a:t>A: At the time of writing, Tiles cost 85p each + VAT (£1.02 Inc. VAT). </a:t>
            </a:r>
          </a:p>
          <a:p>
            <a:r>
              <a:rPr lang="en-GB" sz="1500" dirty="0">
                <a:solidFill>
                  <a:srgbClr val="0070C0"/>
                </a:solidFill>
              </a:rPr>
              <a:t>    Larger areas are also available from the </a:t>
            </a:r>
            <a:r>
              <a:rPr lang="en-GB" sz="1500" dirty="0" err="1">
                <a:solidFill>
                  <a:srgbClr val="0070C0"/>
                </a:solidFill>
              </a:rPr>
              <a:t>Mapyx</a:t>
            </a:r>
            <a:r>
              <a:rPr lang="en-GB" sz="1500" dirty="0">
                <a:solidFill>
                  <a:srgbClr val="0070C0"/>
                </a:solidFill>
              </a:rPr>
              <a:t> website at lower prices. </a:t>
            </a:r>
          </a:p>
          <a:p>
            <a:r>
              <a:rPr lang="en-GB" sz="1500" dirty="0">
                <a:solidFill>
                  <a:srgbClr val="0070C0"/>
                </a:solidFill>
              </a:rPr>
              <a:t>    Please refer to the </a:t>
            </a:r>
            <a:r>
              <a:rPr lang="en-GB" sz="1500" dirty="0" err="1">
                <a:solidFill>
                  <a:srgbClr val="0070C0"/>
                </a:solidFill>
              </a:rPr>
              <a:t>Mapyx</a:t>
            </a:r>
            <a:r>
              <a:rPr lang="en-GB" sz="1500" dirty="0">
                <a:solidFill>
                  <a:srgbClr val="0070C0"/>
                </a:solidFill>
              </a:rPr>
              <a:t> website at </a:t>
            </a:r>
            <a:r>
              <a:rPr lang="en-GB" sz="1500" dirty="0">
                <a:hlinkClick r:id="rId3"/>
              </a:rPr>
              <a:t>www.mapyx.com</a:t>
            </a:r>
            <a:r>
              <a:rPr lang="en-GB" sz="1500" dirty="0"/>
              <a:t> </a:t>
            </a:r>
            <a:r>
              <a:rPr lang="en-GB" sz="1500" dirty="0">
                <a:solidFill>
                  <a:srgbClr val="0070C0"/>
                </a:solidFill>
              </a:rPr>
              <a:t>for the latest prices and information.</a:t>
            </a:r>
          </a:p>
          <a:p>
            <a:r>
              <a:rPr lang="en-GB" sz="1600" dirty="0">
                <a:solidFill>
                  <a:srgbClr val="FF0000"/>
                </a:solidFill>
              </a:rPr>
              <a:t>	</a:t>
            </a:r>
          </a:p>
        </p:txBody>
      </p:sp>
      <p:sp>
        <p:nvSpPr>
          <p:cNvPr id="11" name="TextBox 10"/>
          <p:cNvSpPr txBox="1"/>
          <p:nvPr/>
        </p:nvSpPr>
        <p:spPr>
          <a:xfrm>
            <a:off x="251520" y="2335949"/>
            <a:ext cx="7513276" cy="338554"/>
          </a:xfrm>
          <a:prstGeom prst="rect">
            <a:avLst/>
          </a:prstGeom>
          <a:noFill/>
        </p:spPr>
        <p:txBody>
          <a:bodyPr wrap="square" rtlCol="0">
            <a:spAutoFit/>
          </a:bodyPr>
          <a:lstStyle/>
          <a:p>
            <a:r>
              <a:rPr lang="en-GB" sz="1500" dirty="0">
                <a:solidFill>
                  <a:srgbClr val="FF0000"/>
                </a:solidFill>
              </a:rPr>
              <a:t>Q: How big are the Tiles in area?</a:t>
            </a:r>
            <a:r>
              <a:rPr lang="en-GB" sz="1600" dirty="0">
                <a:solidFill>
                  <a:srgbClr val="FF0000"/>
                </a:solidFill>
              </a:rPr>
              <a:t>	</a:t>
            </a:r>
          </a:p>
        </p:txBody>
      </p:sp>
      <p:sp>
        <p:nvSpPr>
          <p:cNvPr id="12" name="TextBox 11"/>
          <p:cNvSpPr txBox="1"/>
          <p:nvPr/>
        </p:nvSpPr>
        <p:spPr>
          <a:xfrm>
            <a:off x="257362" y="2636912"/>
            <a:ext cx="7513276" cy="584775"/>
          </a:xfrm>
          <a:prstGeom prst="rect">
            <a:avLst/>
          </a:prstGeom>
          <a:noFill/>
        </p:spPr>
        <p:txBody>
          <a:bodyPr wrap="square" rtlCol="0">
            <a:spAutoFit/>
          </a:bodyPr>
          <a:lstStyle/>
          <a:p>
            <a:r>
              <a:rPr lang="en-GB" sz="1500" dirty="0">
                <a:solidFill>
                  <a:srgbClr val="0070C0"/>
                </a:solidFill>
              </a:rPr>
              <a:t>A: Each 1:50,000 scale Tile covers 40km x 40km</a:t>
            </a:r>
          </a:p>
          <a:p>
            <a:r>
              <a:rPr lang="en-GB" sz="1600" dirty="0">
                <a:solidFill>
                  <a:srgbClr val="FF0000"/>
                </a:solidFill>
              </a:rPr>
              <a:t>	</a:t>
            </a:r>
          </a:p>
        </p:txBody>
      </p:sp>
      <p:sp>
        <p:nvSpPr>
          <p:cNvPr id="14" name="TextBox 13"/>
          <p:cNvSpPr txBox="1"/>
          <p:nvPr/>
        </p:nvSpPr>
        <p:spPr>
          <a:xfrm>
            <a:off x="257362" y="4330480"/>
            <a:ext cx="7513276" cy="584775"/>
          </a:xfrm>
          <a:prstGeom prst="rect">
            <a:avLst/>
          </a:prstGeom>
          <a:noFill/>
        </p:spPr>
        <p:txBody>
          <a:bodyPr wrap="square" rtlCol="0">
            <a:spAutoFit/>
          </a:bodyPr>
          <a:lstStyle/>
          <a:p>
            <a:r>
              <a:rPr lang="en-GB" sz="1500" dirty="0">
                <a:solidFill>
                  <a:srgbClr val="FF0000"/>
                </a:solidFill>
              </a:rPr>
              <a:t>Q: What System Requirements do I need to run Quo?</a:t>
            </a:r>
          </a:p>
          <a:p>
            <a:r>
              <a:rPr lang="en-GB" sz="1600" dirty="0">
                <a:solidFill>
                  <a:srgbClr val="FF0000"/>
                </a:solidFill>
              </a:rPr>
              <a:t>	</a:t>
            </a:r>
          </a:p>
        </p:txBody>
      </p:sp>
      <p:sp>
        <p:nvSpPr>
          <p:cNvPr id="15" name="TextBox 14"/>
          <p:cNvSpPr txBox="1"/>
          <p:nvPr/>
        </p:nvSpPr>
        <p:spPr>
          <a:xfrm>
            <a:off x="251520" y="4670399"/>
            <a:ext cx="8784976" cy="569387"/>
          </a:xfrm>
          <a:prstGeom prst="rect">
            <a:avLst/>
          </a:prstGeom>
          <a:noFill/>
        </p:spPr>
        <p:txBody>
          <a:bodyPr wrap="square" rtlCol="0">
            <a:spAutoFit/>
          </a:bodyPr>
          <a:lstStyle/>
          <a:p>
            <a:r>
              <a:rPr lang="en-GB" sz="1500" dirty="0">
                <a:solidFill>
                  <a:srgbClr val="0070C0"/>
                </a:solidFill>
              </a:rPr>
              <a:t>A: Microsoft Windows XP, Vista, 7, 8, 10. 300Mb of Disk Space, 512Mb of RAM. </a:t>
            </a:r>
            <a:r>
              <a:rPr lang="en-GB" sz="1500" dirty="0"/>
              <a:t>Quo is NOT available for Mac.</a:t>
            </a:r>
          </a:p>
          <a:p>
            <a:r>
              <a:rPr lang="en-GB" sz="1600" dirty="0">
                <a:solidFill>
                  <a:srgbClr val="FF0000"/>
                </a:solidFill>
              </a:rPr>
              <a:t>	</a:t>
            </a:r>
          </a:p>
        </p:txBody>
      </p:sp>
      <p:sp>
        <p:nvSpPr>
          <p:cNvPr id="16" name="TextBox 15"/>
          <p:cNvSpPr txBox="1"/>
          <p:nvPr/>
        </p:nvSpPr>
        <p:spPr>
          <a:xfrm>
            <a:off x="257362" y="5116832"/>
            <a:ext cx="8567662" cy="584775"/>
          </a:xfrm>
          <a:prstGeom prst="rect">
            <a:avLst/>
          </a:prstGeom>
          <a:noFill/>
        </p:spPr>
        <p:txBody>
          <a:bodyPr wrap="square" rtlCol="0">
            <a:spAutoFit/>
          </a:bodyPr>
          <a:lstStyle/>
          <a:p>
            <a:r>
              <a:rPr lang="en-GB" sz="1500" dirty="0">
                <a:solidFill>
                  <a:srgbClr val="FF0000"/>
                </a:solidFill>
              </a:rPr>
              <a:t>Q: What happens if my computer crashes and I lose all my maps?</a:t>
            </a:r>
          </a:p>
          <a:p>
            <a:r>
              <a:rPr lang="en-GB" sz="1600" dirty="0">
                <a:solidFill>
                  <a:srgbClr val="FF0000"/>
                </a:solidFill>
              </a:rPr>
              <a:t>	</a:t>
            </a:r>
          </a:p>
        </p:txBody>
      </p:sp>
      <p:sp>
        <p:nvSpPr>
          <p:cNvPr id="17" name="TextBox 16"/>
          <p:cNvSpPr txBox="1"/>
          <p:nvPr/>
        </p:nvSpPr>
        <p:spPr>
          <a:xfrm>
            <a:off x="264060" y="5409220"/>
            <a:ext cx="8495654" cy="584775"/>
          </a:xfrm>
          <a:prstGeom prst="rect">
            <a:avLst/>
          </a:prstGeom>
          <a:noFill/>
        </p:spPr>
        <p:txBody>
          <a:bodyPr wrap="square" rtlCol="0">
            <a:spAutoFit/>
          </a:bodyPr>
          <a:lstStyle/>
          <a:p>
            <a:r>
              <a:rPr lang="en-GB" sz="1500" dirty="0">
                <a:solidFill>
                  <a:srgbClr val="0070C0"/>
                </a:solidFill>
              </a:rPr>
              <a:t>A: Send an email to </a:t>
            </a:r>
            <a:r>
              <a:rPr lang="en-GB" sz="1500" dirty="0">
                <a:hlinkClick r:id="rId4"/>
              </a:rPr>
              <a:t>info@mapyx.com</a:t>
            </a:r>
            <a:r>
              <a:rPr lang="en-GB" sz="1500" dirty="0"/>
              <a:t> </a:t>
            </a:r>
            <a:r>
              <a:rPr lang="en-GB" sz="1500" dirty="0">
                <a:solidFill>
                  <a:srgbClr val="0070C0"/>
                </a:solidFill>
              </a:rPr>
              <a:t>requesting a download link to retrieve all the maps you lost.</a:t>
            </a:r>
          </a:p>
          <a:p>
            <a:r>
              <a:rPr lang="en-GB" sz="1600" dirty="0">
                <a:solidFill>
                  <a:srgbClr val="FF0000"/>
                </a:solidFill>
              </a:rPr>
              <a:t>	</a:t>
            </a:r>
          </a:p>
        </p:txBody>
      </p:sp>
      <p:sp>
        <p:nvSpPr>
          <p:cNvPr id="18" name="TextBox 17"/>
          <p:cNvSpPr txBox="1"/>
          <p:nvPr/>
        </p:nvSpPr>
        <p:spPr>
          <a:xfrm>
            <a:off x="257362" y="5800908"/>
            <a:ext cx="7699014" cy="584775"/>
          </a:xfrm>
          <a:prstGeom prst="rect">
            <a:avLst/>
          </a:prstGeom>
          <a:noFill/>
        </p:spPr>
        <p:txBody>
          <a:bodyPr wrap="square" rtlCol="0">
            <a:spAutoFit/>
          </a:bodyPr>
          <a:lstStyle/>
          <a:p>
            <a:r>
              <a:rPr lang="en-GB" sz="1500" dirty="0">
                <a:solidFill>
                  <a:srgbClr val="FF0000"/>
                </a:solidFill>
              </a:rPr>
              <a:t>Q: How do I contact the Motorsport UK CAO Office for further assistance and information?</a:t>
            </a:r>
          </a:p>
          <a:p>
            <a:r>
              <a:rPr lang="en-GB" sz="1600" dirty="0">
                <a:solidFill>
                  <a:srgbClr val="FF0000"/>
                </a:solidFill>
              </a:rPr>
              <a:t>	</a:t>
            </a:r>
          </a:p>
        </p:txBody>
      </p:sp>
      <p:sp>
        <p:nvSpPr>
          <p:cNvPr id="19" name="TextBox 18"/>
          <p:cNvSpPr txBox="1"/>
          <p:nvPr/>
        </p:nvSpPr>
        <p:spPr>
          <a:xfrm>
            <a:off x="257424" y="6093296"/>
            <a:ext cx="7513276" cy="584775"/>
          </a:xfrm>
          <a:prstGeom prst="rect">
            <a:avLst/>
          </a:prstGeom>
          <a:noFill/>
        </p:spPr>
        <p:txBody>
          <a:bodyPr wrap="square" rtlCol="0">
            <a:spAutoFit/>
          </a:bodyPr>
          <a:lstStyle/>
          <a:p>
            <a:r>
              <a:rPr lang="en-GB" sz="1500" dirty="0">
                <a:solidFill>
                  <a:srgbClr val="0070C0"/>
                </a:solidFill>
              </a:rPr>
              <a:t>A: By telephone on 01753 765075. By email on </a:t>
            </a:r>
            <a:r>
              <a:rPr lang="en-GB" sz="1500" dirty="0">
                <a:hlinkClick r:id="rId5"/>
              </a:rPr>
              <a:t>cao@motorsportuk.org</a:t>
            </a:r>
            <a:r>
              <a:rPr lang="en-GB" sz="1500" dirty="0"/>
              <a:t> </a:t>
            </a:r>
          </a:p>
          <a:p>
            <a:r>
              <a:rPr lang="en-GB" sz="1600" dirty="0">
                <a:solidFill>
                  <a:srgbClr val="FF0000"/>
                </a:solidFill>
              </a:rPr>
              <a:t>	</a:t>
            </a:r>
          </a:p>
        </p:txBody>
      </p:sp>
      <p:pic>
        <p:nvPicPr>
          <p:cNvPr id="21" name="Picture 20">
            <a:extLst>
              <a:ext uri="{FF2B5EF4-FFF2-40B4-BE49-F238E27FC236}">
                <a16:creationId xmlns:a16="http://schemas.microsoft.com/office/drawing/2014/main" id="{6534CD2D-4009-4175-B5FE-AF30BFD60B56}"/>
              </a:ext>
            </a:extLst>
          </p:cNvPr>
          <p:cNvPicPr>
            <a:picLocks noChangeAspect="1"/>
          </p:cNvPicPr>
          <p:nvPr/>
        </p:nvPicPr>
        <p:blipFill rotWithShape="1">
          <a:blip r:embed="rId6">
            <a:extLst>
              <a:ext uri="{28A0092B-C50C-407E-A947-70E740481C1C}">
                <a14:useLocalDpi xmlns:a14="http://schemas.microsoft.com/office/drawing/2010/main" val="0"/>
              </a:ext>
            </a:extLst>
          </a:blip>
          <a:srcRect l="-1485" t="-4029" r="-8197" b="-4706"/>
          <a:stretch/>
        </p:blipFill>
        <p:spPr bwMode="auto">
          <a:xfrm>
            <a:off x="7236296" y="6352596"/>
            <a:ext cx="1764195" cy="31315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90100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2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20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20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20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20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20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20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2000"/>
                                        <p:tgtEl>
                                          <p:spTgt spid="16"/>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2000"/>
                                        <p:tgtEl>
                                          <p:spTgt spid="17"/>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fade">
                                      <p:cBhvr>
                                        <p:cTn id="72" dur="2000"/>
                                        <p:tgtEl>
                                          <p:spTgt spid="18"/>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9"/>
                                        </p:tgtEl>
                                        <p:attrNameLst>
                                          <p:attrName>style.visibility</p:attrName>
                                        </p:attrNameLst>
                                      </p:cBhvr>
                                      <p:to>
                                        <p:strVal val="visible"/>
                                      </p:to>
                                    </p:set>
                                    <p:animEffect transition="in" filter="fade">
                                      <p:cBhvr>
                                        <p:cTn id="7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2" grpId="0"/>
      <p:bldP spid="7" grpId="0"/>
      <p:bldP spid="8" grpId="0"/>
      <p:bldP spid="9" grpId="0"/>
      <p:bldP spid="10" grpId="0"/>
      <p:bldP spid="11" grpId="0"/>
      <p:bldP spid="12" grpId="0"/>
      <p:bldP spid="14" grpId="0"/>
      <p:bldP spid="15" grpId="0"/>
      <p:bldP spid="16" grpId="0"/>
      <p:bldP spid="17" grpId="0"/>
      <p:bldP spid="18" grpId="0"/>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449932"/>
            <a:ext cx="8433674" cy="5276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87524" y="5877272"/>
            <a:ext cx="7020780" cy="738664"/>
          </a:xfrm>
          <a:prstGeom prst="rect">
            <a:avLst/>
          </a:prstGeom>
          <a:noFill/>
        </p:spPr>
        <p:txBody>
          <a:bodyPr wrap="square" rtlCol="0">
            <a:spAutoFit/>
          </a:bodyPr>
          <a:lstStyle/>
          <a:p>
            <a:r>
              <a:rPr lang="en-GB" sz="1400" dirty="0">
                <a:solidFill>
                  <a:srgbClr val="FF0000"/>
                </a:solidFill>
              </a:rPr>
              <a:t>Click on the map squares to select the required Tiles (highlighted in </a:t>
            </a:r>
            <a:r>
              <a:rPr lang="en-GB" sz="1400" dirty="0">
                <a:solidFill>
                  <a:srgbClr val="00B050"/>
                </a:solidFill>
              </a:rPr>
              <a:t>green</a:t>
            </a:r>
            <a:r>
              <a:rPr lang="en-GB" sz="1400" dirty="0">
                <a:solidFill>
                  <a:srgbClr val="FF0000"/>
                </a:solidFill>
              </a:rPr>
              <a:t>), then select ‘</a:t>
            </a:r>
            <a:r>
              <a:rPr lang="en-GB" sz="1400" dirty="0">
                <a:solidFill>
                  <a:srgbClr val="0070C0"/>
                </a:solidFill>
              </a:rPr>
              <a:t>Continue to the E-Shop…</a:t>
            </a:r>
            <a:r>
              <a:rPr lang="en-GB" sz="1400" dirty="0">
                <a:solidFill>
                  <a:srgbClr val="FF0000"/>
                </a:solidFill>
              </a:rPr>
              <a:t>‘ to purchase the Tiles. You may need to create an account with Mapyx to complete this process.</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653" y="455381"/>
            <a:ext cx="1147019" cy="126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536" y="455381"/>
            <a:ext cx="8434065" cy="52712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516216" y="4581128"/>
            <a:ext cx="1584176" cy="276999"/>
          </a:xfrm>
          <a:prstGeom prst="rect">
            <a:avLst/>
          </a:prstGeom>
          <a:noFill/>
          <a:ln w="38100">
            <a:solidFill>
              <a:srgbClr val="FF0000"/>
            </a:solidFill>
          </a:ln>
        </p:spPr>
        <p:txBody>
          <a:bodyPr wrap="square" rtlCol="0">
            <a:spAutoFit/>
          </a:bodyPr>
          <a:lstStyle/>
          <a:p>
            <a:endParaRPr lang="en-GB" sz="1200" dirty="0"/>
          </a:p>
        </p:txBody>
      </p:sp>
      <p:pic>
        <p:nvPicPr>
          <p:cNvPr id="9" name="Picture 8">
            <a:extLst>
              <a:ext uri="{FF2B5EF4-FFF2-40B4-BE49-F238E27FC236}">
                <a16:creationId xmlns:a16="http://schemas.microsoft.com/office/drawing/2014/main" id="{99027524-7ED9-4A61-9BEF-D380E340335F}"/>
              </a:ext>
            </a:extLst>
          </p:cNvPr>
          <p:cNvPicPr>
            <a:picLocks noChangeAspect="1"/>
          </p:cNvPicPr>
          <p:nvPr/>
        </p:nvPicPr>
        <p:blipFill rotWithShape="1">
          <a:blip r:embed="rId6">
            <a:extLst>
              <a:ext uri="{28A0092B-C50C-407E-A947-70E740481C1C}">
                <a14:useLocalDpi xmlns:a14="http://schemas.microsoft.com/office/drawing/2010/main" val="0"/>
              </a:ext>
            </a:extLst>
          </a:blip>
          <a:srcRect l="-1485" t="-4029" r="-8197" b="-4706"/>
          <a:stretch/>
        </p:blipFill>
        <p:spPr bwMode="auto">
          <a:xfrm>
            <a:off x="7236296" y="6352596"/>
            <a:ext cx="1764195" cy="31315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54631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2" presetClass="entr" presetSubtype="4" fill="hold" grpId="0" nodeType="afterEffect">
                                  <p:stCondLst>
                                    <p:cond delay="20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ppt_x"/>
                                          </p:val>
                                        </p:tav>
                                        <p:tav tm="100000">
                                          <p:val>
                                            <p:strVal val="#ppt_x"/>
                                          </p:val>
                                        </p:tav>
                                      </p:tavLst>
                                    </p:anim>
                                    <p:anim calcmode="lin" valueType="num">
                                      <p:cBhvr additive="base">
                                        <p:cTn id="12"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092" y="443349"/>
            <a:ext cx="8458118" cy="5289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51520" y="5733256"/>
            <a:ext cx="7020780" cy="954107"/>
          </a:xfrm>
          <a:prstGeom prst="rect">
            <a:avLst/>
          </a:prstGeom>
          <a:noFill/>
        </p:spPr>
        <p:txBody>
          <a:bodyPr wrap="square" rtlCol="0">
            <a:spAutoFit/>
          </a:bodyPr>
          <a:lstStyle/>
          <a:p>
            <a:r>
              <a:rPr lang="en-GB" sz="1400" dirty="0">
                <a:solidFill>
                  <a:srgbClr val="FF0000"/>
                </a:solidFill>
              </a:rPr>
              <a:t>When the maps are loaded, move to the area of map required. To navigate around the map, use the left or right-mouse button to pan, and the mouse wheel to zoom in and out. Ensure the </a:t>
            </a:r>
            <a:r>
              <a:rPr lang="en-GB" sz="1400" dirty="0">
                <a:solidFill>
                  <a:srgbClr val="0070C0"/>
                </a:solidFill>
              </a:rPr>
              <a:t>Project Explorer</a:t>
            </a:r>
            <a:r>
              <a:rPr lang="en-GB" sz="1400" dirty="0">
                <a:solidFill>
                  <a:srgbClr val="FF0000"/>
                </a:solidFill>
              </a:rPr>
              <a:t> is open by selecting the icon at the top of screen. You can also move around the map and zoom in and out by using the navigational icons at the top of the screen.</a:t>
            </a:r>
          </a:p>
        </p:txBody>
      </p:sp>
      <p:sp>
        <p:nvSpPr>
          <p:cNvPr id="4" name="TextBox 3"/>
          <p:cNvSpPr txBox="1"/>
          <p:nvPr/>
        </p:nvSpPr>
        <p:spPr>
          <a:xfrm>
            <a:off x="2699792" y="692696"/>
            <a:ext cx="360040" cy="369332"/>
          </a:xfrm>
          <a:prstGeom prst="rect">
            <a:avLst/>
          </a:prstGeom>
          <a:noFill/>
          <a:ln w="38100">
            <a:solidFill>
              <a:srgbClr val="FF0000"/>
            </a:solidFill>
          </a:ln>
        </p:spPr>
        <p:txBody>
          <a:bodyPr wrap="square" rtlCol="0">
            <a:spAutoFit/>
          </a:bodyPr>
          <a:lstStyle/>
          <a:p>
            <a:endParaRPr lang="en-GB" dirty="0"/>
          </a:p>
        </p:txBody>
      </p:sp>
      <p:sp>
        <p:nvSpPr>
          <p:cNvPr id="6" name="TextBox 5"/>
          <p:cNvSpPr txBox="1"/>
          <p:nvPr/>
        </p:nvSpPr>
        <p:spPr>
          <a:xfrm>
            <a:off x="4600151" y="692696"/>
            <a:ext cx="1484017" cy="369332"/>
          </a:xfrm>
          <a:prstGeom prst="rect">
            <a:avLst/>
          </a:prstGeom>
          <a:noFill/>
          <a:ln w="38100">
            <a:solidFill>
              <a:srgbClr val="FF0000"/>
            </a:solidFill>
          </a:ln>
        </p:spPr>
        <p:txBody>
          <a:bodyPr wrap="square" rtlCol="0">
            <a:spAutoFit/>
          </a:bodyPr>
          <a:lstStyle/>
          <a:p>
            <a:endParaRPr lang="en-GB" dirty="0"/>
          </a:p>
        </p:txBody>
      </p:sp>
      <p:pic>
        <p:nvPicPr>
          <p:cNvPr id="8" name="Picture 7">
            <a:extLst>
              <a:ext uri="{FF2B5EF4-FFF2-40B4-BE49-F238E27FC236}">
                <a16:creationId xmlns:a16="http://schemas.microsoft.com/office/drawing/2014/main" id="{3B0F349F-2E12-4D63-AD1E-09B8C4A019DB}"/>
              </a:ext>
            </a:extLst>
          </p:cNvPr>
          <p:cNvPicPr>
            <a:picLocks noChangeAspect="1"/>
          </p:cNvPicPr>
          <p:nvPr/>
        </p:nvPicPr>
        <p:blipFill rotWithShape="1">
          <a:blip r:embed="rId4">
            <a:extLst>
              <a:ext uri="{28A0092B-C50C-407E-A947-70E740481C1C}">
                <a14:useLocalDpi xmlns:a14="http://schemas.microsoft.com/office/drawing/2010/main" val="0"/>
              </a:ext>
            </a:extLst>
          </a:blip>
          <a:srcRect l="-1485" t="-4029" r="-8197" b="-4706"/>
          <a:stretch/>
        </p:blipFill>
        <p:spPr bwMode="auto">
          <a:xfrm>
            <a:off x="7236296" y="6352596"/>
            <a:ext cx="1764195" cy="31315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77949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2000"/>
                                        <p:tgtEl>
                                          <p:spTgt spid="3">
                                            <p:txEl>
                                              <p:pRg st="0" end="0"/>
                                            </p:txEl>
                                          </p:spTgt>
                                        </p:tgtEl>
                                      </p:cBhvr>
                                    </p:animEffect>
                                  </p:childTnLst>
                                </p:cTn>
                              </p:par>
                            </p:childTnLst>
                          </p:cTn>
                        </p:par>
                        <p:par>
                          <p:cTn id="12" fill="hold">
                            <p:stCondLst>
                              <p:cond delay="2000"/>
                            </p:stCondLst>
                            <p:childTnLst>
                              <p:par>
                                <p:cTn id="13" presetID="2" presetClass="entr" presetSubtype="4"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1000" fill="hold"/>
                                        <p:tgtEl>
                                          <p:spTgt spid="6"/>
                                        </p:tgtEl>
                                        <p:attrNameLst>
                                          <p:attrName>ppt_x</p:attrName>
                                        </p:attrNameLst>
                                      </p:cBhvr>
                                      <p:tavLst>
                                        <p:tav tm="0">
                                          <p:val>
                                            <p:strVal val="#ppt_x"/>
                                          </p:val>
                                        </p:tav>
                                        <p:tav tm="100000">
                                          <p:val>
                                            <p:strVal val="#ppt_x"/>
                                          </p:val>
                                        </p:tav>
                                      </p:tavLst>
                                    </p:anim>
                                    <p:anim calcmode="lin" valueType="num">
                                      <p:cBhvr additive="base">
                                        <p:cTn id="16"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092" y="443349"/>
            <a:ext cx="8458118" cy="5289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87524" y="5877272"/>
            <a:ext cx="7020780" cy="738664"/>
          </a:xfrm>
          <a:prstGeom prst="rect">
            <a:avLst/>
          </a:prstGeom>
          <a:noFill/>
        </p:spPr>
        <p:txBody>
          <a:bodyPr wrap="square" rtlCol="0">
            <a:spAutoFit/>
          </a:bodyPr>
          <a:lstStyle/>
          <a:p>
            <a:r>
              <a:rPr lang="en-GB" sz="1400" dirty="0">
                <a:solidFill>
                  <a:srgbClr val="FF0000"/>
                </a:solidFill>
              </a:rPr>
              <a:t>We need to give our route a name, so select ‘</a:t>
            </a:r>
            <a:r>
              <a:rPr lang="en-GB" sz="1400" dirty="0">
                <a:solidFill>
                  <a:srgbClr val="0070C0"/>
                </a:solidFill>
              </a:rPr>
              <a:t>Save As..</a:t>
            </a:r>
            <a:r>
              <a:rPr lang="en-GB" sz="1400" dirty="0">
                <a:solidFill>
                  <a:srgbClr val="FF0000"/>
                </a:solidFill>
              </a:rPr>
              <a:t>’ and type in the event title. Select ‘</a:t>
            </a:r>
            <a:r>
              <a:rPr lang="en-GB" sz="1400" dirty="0">
                <a:solidFill>
                  <a:srgbClr val="0070C0"/>
                </a:solidFill>
              </a:rPr>
              <a:t>Save’</a:t>
            </a:r>
            <a:r>
              <a:rPr lang="en-GB" sz="1400" dirty="0">
                <a:solidFill>
                  <a:srgbClr val="FF0000"/>
                </a:solidFill>
              </a:rPr>
              <a:t> (as a </a:t>
            </a:r>
            <a:r>
              <a:rPr lang="en-GB" sz="1400" dirty="0">
                <a:solidFill>
                  <a:srgbClr val="0070C0"/>
                </a:solidFill>
              </a:rPr>
              <a:t>.qu2 </a:t>
            </a:r>
            <a:r>
              <a:rPr lang="en-GB" sz="1400" dirty="0">
                <a:solidFill>
                  <a:srgbClr val="FF0000"/>
                </a:solidFill>
              </a:rPr>
              <a:t>file) when ready. Remember to ensure you save in a location you can find it. In this example, we are using the ‘desktop’ as our save location.</a:t>
            </a:r>
          </a:p>
        </p:txBody>
      </p:sp>
      <p:sp>
        <p:nvSpPr>
          <p:cNvPr id="6" name="TextBox 5"/>
          <p:cNvSpPr txBox="1"/>
          <p:nvPr/>
        </p:nvSpPr>
        <p:spPr>
          <a:xfrm>
            <a:off x="971600" y="692696"/>
            <a:ext cx="432048" cy="432048"/>
          </a:xfrm>
          <a:prstGeom prst="rect">
            <a:avLst/>
          </a:prstGeom>
          <a:noFill/>
          <a:ln w="38100">
            <a:solidFill>
              <a:srgbClr val="FF0000"/>
            </a:solidFill>
          </a:ln>
        </p:spPr>
        <p:txBody>
          <a:bodyPr wrap="square" rtlCol="0">
            <a:spAutoFit/>
          </a:bodyPr>
          <a:lstStyle/>
          <a:p>
            <a:endParaRPr lang="en-GB"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1556792"/>
            <a:ext cx="5143500" cy="3414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995936" y="4581128"/>
            <a:ext cx="792088" cy="276999"/>
          </a:xfrm>
          <a:prstGeom prst="rect">
            <a:avLst/>
          </a:prstGeom>
          <a:noFill/>
          <a:ln w="38100">
            <a:solidFill>
              <a:srgbClr val="FF0000"/>
            </a:solidFill>
          </a:ln>
        </p:spPr>
        <p:txBody>
          <a:bodyPr wrap="square" rtlCol="0">
            <a:spAutoFit/>
          </a:bodyPr>
          <a:lstStyle/>
          <a:p>
            <a:endParaRPr lang="en-GB" sz="1200" dirty="0"/>
          </a:p>
        </p:txBody>
      </p:sp>
      <p:pic>
        <p:nvPicPr>
          <p:cNvPr id="9" name="Picture 8">
            <a:extLst>
              <a:ext uri="{FF2B5EF4-FFF2-40B4-BE49-F238E27FC236}">
                <a16:creationId xmlns:a16="http://schemas.microsoft.com/office/drawing/2014/main" id="{C485B57E-54FB-4815-81F8-4D1BFE3B24BB}"/>
              </a:ext>
            </a:extLst>
          </p:cNvPr>
          <p:cNvPicPr>
            <a:picLocks noChangeAspect="1"/>
          </p:cNvPicPr>
          <p:nvPr/>
        </p:nvPicPr>
        <p:blipFill rotWithShape="1">
          <a:blip r:embed="rId5">
            <a:extLst>
              <a:ext uri="{28A0092B-C50C-407E-A947-70E740481C1C}">
                <a14:useLocalDpi xmlns:a14="http://schemas.microsoft.com/office/drawing/2010/main" val="0"/>
              </a:ext>
            </a:extLst>
          </a:blip>
          <a:srcRect l="-1485" t="-4029" r="-8197" b="-4706"/>
          <a:stretch/>
        </p:blipFill>
        <p:spPr bwMode="auto">
          <a:xfrm>
            <a:off x="7236296" y="6352596"/>
            <a:ext cx="1764195" cy="31315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47908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2" presetClass="entr" presetSubtype="4" fill="hold" grpId="0" nodeType="afterEffect">
                                  <p:stCondLst>
                                    <p:cond delay="15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4500"/>
                            </p:stCondLst>
                            <p:childTnLst>
                              <p:par>
                                <p:cTn id="14" presetID="10" presetClass="entr" presetSubtype="0" fill="hold" nodeType="afterEffect">
                                  <p:stCondLst>
                                    <p:cond delay="150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1000"/>
                                        <p:tgtEl>
                                          <p:spTgt spid="2050"/>
                                        </p:tgtEl>
                                      </p:cBhvr>
                                    </p:animEffect>
                                  </p:childTnLst>
                                </p:cTn>
                              </p:par>
                            </p:childTnLst>
                          </p:cTn>
                        </p:par>
                        <p:par>
                          <p:cTn id="17" fill="hold">
                            <p:stCondLst>
                              <p:cond delay="7000"/>
                            </p:stCondLst>
                            <p:childTnLst>
                              <p:par>
                                <p:cTn id="18" presetID="2" presetClass="entr" presetSubtype="4" fill="hold" grpId="0" nodeType="afterEffect">
                                  <p:stCondLst>
                                    <p:cond delay="150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1000" fill="hold"/>
                                        <p:tgtEl>
                                          <p:spTgt spid="2"/>
                                        </p:tgtEl>
                                        <p:attrNameLst>
                                          <p:attrName>ppt_x</p:attrName>
                                        </p:attrNameLst>
                                      </p:cBhvr>
                                      <p:tavLst>
                                        <p:tav tm="0">
                                          <p:val>
                                            <p:strVal val="#ppt_x"/>
                                          </p:val>
                                        </p:tav>
                                        <p:tav tm="100000">
                                          <p:val>
                                            <p:strVal val="#ppt_x"/>
                                          </p:val>
                                        </p:tav>
                                      </p:tavLst>
                                    </p:anim>
                                    <p:anim calcmode="lin" valueType="num">
                                      <p:cBhvr additive="base">
                                        <p:cTn id="21"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092" y="443349"/>
            <a:ext cx="8458118" cy="5289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51520" y="5877272"/>
            <a:ext cx="7056784" cy="338554"/>
          </a:xfrm>
          <a:prstGeom prst="rect">
            <a:avLst/>
          </a:prstGeom>
          <a:noFill/>
        </p:spPr>
        <p:txBody>
          <a:bodyPr wrap="square" rtlCol="0">
            <a:spAutoFit/>
          </a:bodyPr>
          <a:lstStyle/>
          <a:p>
            <a:r>
              <a:rPr lang="en-GB" sz="1400" dirty="0">
                <a:solidFill>
                  <a:srgbClr val="FF0000"/>
                </a:solidFill>
              </a:rPr>
              <a:t>The project name now appears in the top left corner of the screen</a:t>
            </a:r>
            <a:r>
              <a:rPr lang="en-GB" sz="1600" dirty="0">
                <a:solidFill>
                  <a:srgbClr val="FF0000"/>
                </a:solidFill>
              </a:rPr>
              <a:t>.</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653" y="455381"/>
            <a:ext cx="1147019" cy="126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71092" y="404664"/>
            <a:ext cx="1248580" cy="369332"/>
          </a:xfrm>
          <a:prstGeom prst="rect">
            <a:avLst/>
          </a:prstGeom>
          <a:noFill/>
          <a:ln w="38100">
            <a:solidFill>
              <a:srgbClr val="FF0000"/>
            </a:solidFill>
          </a:ln>
        </p:spPr>
        <p:txBody>
          <a:bodyPr wrap="square" rtlCol="0">
            <a:spAutoFit/>
          </a:bodyPr>
          <a:lstStyle/>
          <a:p>
            <a:endParaRPr lang="en-GB" dirty="0"/>
          </a:p>
        </p:txBody>
      </p:sp>
      <p:pic>
        <p:nvPicPr>
          <p:cNvPr id="8" name="Picture 7">
            <a:extLst>
              <a:ext uri="{FF2B5EF4-FFF2-40B4-BE49-F238E27FC236}">
                <a16:creationId xmlns:a16="http://schemas.microsoft.com/office/drawing/2014/main" id="{335FD0A1-1A3D-4BFA-A22D-9087ABEFB52A}"/>
              </a:ext>
            </a:extLst>
          </p:cNvPr>
          <p:cNvPicPr>
            <a:picLocks noChangeAspect="1"/>
          </p:cNvPicPr>
          <p:nvPr/>
        </p:nvPicPr>
        <p:blipFill rotWithShape="1">
          <a:blip r:embed="rId5">
            <a:extLst>
              <a:ext uri="{28A0092B-C50C-407E-A947-70E740481C1C}">
                <a14:useLocalDpi xmlns:a14="http://schemas.microsoft.com/office/drawing/2010/main" val="0"/>
              </a:ext>
            </a:extLst>
          </a:blip>
          <a:srcRect l="-1485" t="-4029" r="-8197" b="-4706"/>
          <a:stretch/>
        </p:blipFill>
        <p:spPr bwMode="auto">
          <a:xfrm>
            <a:off x="7236296" y="6352596"/>
            <a:ext cx="1764195" cy="31315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52448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2" presetClass="entr" presetSubtype="4" fill="hold" grpId="0" nodeType="afterEffect">
                                  <p:stCondLst>
                                    <p:cond delay="50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fill="hold"/>
                                        <p:tgtEl>
                                          <p:spTgt spid="2"/>
                                        </p:tgtEl>
                                        <p:attrNameLst>
                                          <p:attrName>ppt_x</p:attrName>
                                        </p:attrNameLst>
                                      </p:cBhvr>
                                      <p:tavLst>
                                        <p:tav tm="0">
                                          <p:val>
                                            <p:strVal val="#ppt_x"/>
                                          </p:val>
                                        </p:tav>
                                        <p:tav tm="100000">
                                          <p:val>
                                            <p:strVal val="#ppt_x"/>
                                          </p:val>
                                        </p:tav>
                                      </p:tavLst>
                                    </p:anim>
                                    <p:anim calcmode="lin" valueType="num">
                                      <p:cBhvr additive="base">
                                        <p:cTn id="12"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092" y="443349"/>
            <a:ext cx="8458118" cy="5289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71092" y="5877272"/>
            <a:ext cx="7297252" cy="584775"/>
          </a:xfrm>
          <a:prstGeom prst="rect">
            <a:avLst/>
          </a:prstGeom>
          <a:noFill/>
        </p:spPr>
        <p:txBody>
          <a:bodyPr wrap="square" rtlCol="0">
            <a:spAutoFit/>
          </a:bodyPr>
          <a:lstStyle/>
          <a:p>
            <a:r>
              <a:rPr lang="en-GB" sz="1600" dirty="0">
                <a:solidFill>
                  <a:srgbClr val="FF0000"/>
                </a:solidFill>
              </a:rPr>
              <a:t>We can now begin creating our route by selecting the ‘</a:t>
            </a:r>
            <a:r>
              <a:rPr lang="en-GB" sz="1600" dirty="0">
                <a:solidFill>
                  <a:srgbClr val="0070C0"/>
                </a:solidFill>
              </a:rPr>
              <a:t>Track</a:t>
            </a:r>
            <a:r>
              <a:rPr lang="en-GB" sz="1600" dirty="0">
                <a:solidFill>
                  <a:srgbClr val="FF0000"/>
                </a:solidFill>
              </a:rPr>
              <a:t>’ icon at the top of the screen. A new Track (</a:t>
            </a:r>
            <a:r>
              <a:rPr lang="en-GB" sz="1600" dirty="0">
                <a:solidFill>
                  <a:srgbClr val="0070C0"/>
                </a:solidFill>
              </a:rPr>
              <a:t>Track 1</a:t>
            </a:r>
            <a:r>
              <a:rPr lang="en-GB" sz="1600" dirty="0">
                <a:solidFill>
                  <a:srgbClr val="FF0000"/>
                </a:solidFill>
              </a:rPr>
              <a:t>) will show on the Project Explorer.</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653" y="455381"/>
            <a:ext cx="1147019" cy="126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8064" y="1326562"/>
            <a:ext cx="3578051" cy="4283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211960" y="620688"/>
            <a:ext cx="216024" cy="369332"/>
          </a:xfrm>
          <a:prstGeom prst="rect">
            <a:avLst/>
          </a:prstGeom>
          <a:noFill/>
          <a:ln w="38100">
            <a:solidFill>
              <a:srgbClr val="FF0000"/>
            </a:solidFill>
          </a:ln>
        </p:spPr>
        <p:txBody>
          <a:bodyPr wrap="square" rtlCol="0">
            <a:spAutoFit/>
          </a:bodyPr>
          <a:lstStyle/>
          <a:p>
            <a:endParaRPr lang="en-GB" dirty="0"/>
          </a:p>
        </p:txBody>
      </p:sp>
      <p:sp>
        <p:nvSpPr>
          <p:cNvPr id="8" name="TextBox 7"/>
          <p:cNvSpPr txBox="1"/>
          <p:nvPr/>
        </p:nvSpPr>
        <p:spPr>
          <a:xfrm>
            <a:off x="5227930" y="1916832"/>
            <a:ext cx="1008112" cy="369332"/>
          </a:xfrm>
          <a:prstGeom prst="rect">
            <a:avLst/>
          </a:prstGeom>
          <a:noFill/>
          <a:ln w="38100">
            <a:solidFill>
              <a:srgbClr val="FF0000"/>
            </a:solidFill>
          </a:ln>
        </p:spPr>
        <p:txBody>
          <a:bodyPr wrap="square" rtlCol="0">
            <a:spAutoFit/>
          </a:bodyPr>
          <a:lstStyle/>
          <a:p>
            <a:endParaRPr lang="en-GB" dirty="0"/>
          </a:p>
        </p:txBody>
      </p:sp>
      <p:pic>
        <p:nvPicPr>
          <p:cNvPr id="10" name="Picture 9">
            <a:extLst>
              <a:ext uri="{FF2B5EF4-FFF2-40B4-BE49-F238E27FC236}">
                <a16:creationId xmlns:a16="http://schemas.microsoft.com/office/drawing/2014/main" id="{ABC060FF-B782-471E-877C-E9FB3F8F2B62}"/>
              </a:ext>
            </a:extLst>
          </p:cNvPr>
          <p:cNvPicPr>
            <a:picLocks noChangeAspect="1"/>
          </p:cNvPicPr>
          <p:nvPr/>
        </p:nvPicPr>
        <p:blipFill rotWithShape="1">
          <a:blip r:embed="rId6">
            <a:extLst>
              <a:ext uri="{28A0092B-C50C-407E-A947-70E740481C1C}">
                <a14:useLocalDpi xmlns:a14="http://schemas.microsoft.com/office/drawing/2010/main" val="0"/>
              </a:ext>
            </a:extLst>
          </a:blip>
          <a:srcRect l="-1485" t="-4029" r="-8197" b="-4706"/>
          <a:stretch/>
        </p:blipFill>
        <p:spPr bwMode="auto">
          <a:xfrm>
            <a:off x="7236296" y="6352596"/>
            <a:ext cx="1764195" cy="31315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97497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2" presetClass="entr" presetSubtype="4" fill="hold" grpId="0" nodeType="afterEffect">
                                  <p:stCondLst>
                                    <p:cond delay="20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5000"/>
                            </p:stCondLst>
                            <p:childTnLst>
                              <p:par>
                                <p:cTn id="14" presetID="10" presetClass="entr" presetSubtype="0" fill="hold" nodeType="afterEffect">
                                  <p:stCondLst>
                                    <p:cond delay="100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1000"/>
                                        <p:tgtEl>
                                          <p:spTgt spid="2050"/>
                                        </p:tgtEl>
                                      </p:cBhvr>
                                    </p:animEffect>
                                  </p:childTnLst>
                                </p:cTn>
                              </p:par>
                            </p:childTnLst>
                          </p:cTn>
                        </p:par>
                        <p:par>
                          <p:cTn id="17" fill="hold">
                            <p:stCondLst>
                              <p:cond delay="7000"/>
                            </p:stCondLst>
                            <p:childTnLst>
                              <p:par>
                                <p:cTn id="18" presetID="2" presetClass="entr" presetSubtype="4" fill="hold" grpId="0" nodeType="afterEffect">
                                  <p:stCondLst>
                                    <p:cond delay="50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1000" fill="hold"/>
                                        <p:tgtEl>
                                          <p:spTgt spid="8"/>
                                        </p:tgtEl>
                                        <p:attrNameLst>
                                          <p:attrName>ppt_x</p:attrName>
                                        </p:attrNameLst>
                                      </p:cBhvr>
                                      <p:tavLst>
                                        <p:tav tm="0">
                                          <p:val>
                                            <p:strVal val="#ppt_x"/>
                                          </p:val>
                                        </p:tav>
                                        <p:tav tm="100000">
                                          <p:val>
                                            <p:strVal val="#ppt_x"/>
                                          </p:val>
                                        </p:tav>
                                      </p:tavLst>
                                    </p:anim>
                                    <p:anim calcmode="lin" valueType="num">
                                      <p:cBhvr additive="base">
                                        <p:cTn id="21"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093" y="443349"/>
            <a:ext cx="8458118" cy="5289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87524" y="5877272"/>
            <a:ext cx="7020780" cy="523220"/>
          </a:xfrm>
          <a:prstGeom prst="rect">
            <a:avLst/>
          </a:prstGeom>
          <a:noFill/>
        </p:spPr>
        <p:txBody>
          <a:bodyPr wrap="square" rtlCol="0">
            <a:spAutoFit/>
          </a:bodyPr>
          <a:lstStyle/>
          <a:p>
            <a:r>
              <a:rPr lang="en-GB" sz="1400" dirty="0">
                <a:solidFill>
                  <a:srgbClr val="FF0000"/>
                </a:solidFill>
              </a:rPr>
              <a:t>Take your mouse cursor to the Start point of your route and click on the road to begin. You will see a black information box appear next to the cursor which will show details of your route.</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653" y="455381"/>
            <a:ext cx="1147019" cy="126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187624" y="2636912"/>
            <a:ext cx="360040" cy="369332"/>
          </a:xfrm>
          <a:prstGeom prst="rect">
            <a:avLst/>
          </a:prstGeom>
          <a:noFill/>
          <a:ln w="38100">
            <a:solidFill>
              <a:srgbClr val="FF0000"/>
            </a:solidFill>
          </a:ln>
        </p:spPr>
        <p:txBody>
          <a:bodyPr wrap="square" rtlCol="0">
            <a:spAutoFit/>
          </a:bodyPr>
          <a:lstStyle/>
          <a:p>
            <a:endParaRPr lang="en-GB" dirty="0"/>
          </a:p>
        </p:txBody>
      </p:sp>
      <p:pic>
        <p:nvPicPr>
          <p:cNvPr id="8" name="Picture 7">
            <a:extLst>
              <a:ext uri="{FF2B5EF4-FFF2-40B4-BE49-F238E27FC236}">
                <a16:creationId xmlns:a16="http://schemas.microsoft.com/office/drawing/2014/main" id="{CAFC1D07-55D6-40BE-B73B-0DAEBEA9CDD1}"/>
              </a:ext>
            </a:extLst>
          </p:cNvPr>
          <p:cNvPicPr>
            <a:picLocks noChangeAspect="1"/>
          </p:cNvPicPr>
          <p:nvPr/>
        </p:nvPicPr>
        <p:blipFill rotWithShape="1">
          <a:blip r:embed="rId5">
            <a:extLst>
              <a:ext uri="{28A0092B-C50C-407E-A947-70E740481C1C}">
                <a14:useLocalDpi xmlns:a14="http://schemas.microsoft.com/office/drawing/2010/main" val="0"/>
              </a:ext>
            </a:extLst>
          </a:blip>
          <a:srcRect l="-1485" t="-4029" r="-8197" b="-4706"/>
          <a:stretch/>
        </p:blipFill>
        <p:spPr bwMode="auto">
          <a:xfrm>
            <a:off x="7236296" y="6352596"/>
            <a:ext cx="1764195" cy="31315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63142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2" presetClass="entr" presetSubtype="4" fill="hold" grpId="0" nodeType="afterEffect">
                                  <p:stCondLst>
                                    <p:cond delay="200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fill="hold"/>
                                        <p:tgtEl>
                                          <p:spTgt spid="2"/>
                                        </p:tgtEl>
                                        <p:attrNameLst>
                                          <p:attrName>ppt_x</p:attrName>
                                        </p:attrNameLst>
                                      </p:cBhvr>
                                      <p:tavLst>
                                        <p:tav tm="0">
                                          <p:val>
                                            <p:strVal val="#ppt_x"/>
                                          </p:val>
                                        </p:tav>
                                        <p:tav tm="100000">
                                          <p:val>
                                            <p:strVal val="#ppt_x"/>
                                          </p:val>
                                        </p:tav>
                                      </p:tavLst>
                                    </p:anim>
                                    <p:anim calcmode="lin" valueType="num">
                                      <p:cBhvr additive="base">
                                        <p:cTn id="12"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1F518CB12470F459384C5E3531395B6" ma:contentTypeVersion="13" ma:contentTypeDescription="Create a new document." ma:contentTypeScope="" ma:versionID="14534da4c4027cf3136dd44479c045c7">
  <xsd:schema xmlns:xsd="http://www.w3.org/2001/XMLSchema" xmlns:xs="http://www.w3.org/2001/XMLSchema" xmlns:p="http://schemas.microsoft.com/office/2006/metadata/properties" xmlns:ns2="acabc8e9-4f26-43ea-83a2-6cfad17e847c" xmlns:ns3="f1c4e0e1-a0e7-483e-afc1-6df93fc3b759" targetNamespace="http://schemas.microsoft.com/office/2006/metadata/properties" ma:root="true" ma:fieldsID="8ce33d690d05fa8553f243624b11d9f7" ns2:_="" ns3:_="">
    <xsd:import namespace="acabc8e9-4f26-43ea-83a2-6cfad17e847c"/>
    <xsd:import namespace="f1c4e0e1-a0e7-483e-afc1-6df93fc3b75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2:MediaServiceLocation"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cabc8e9-4f26-43ea-83a2-6cfad17e847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1c4e0e1-a0e7-483e-afc1-6df93fc3b759"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084E753-F0F6-49FF-9E1F-9DE37B9E875B}">
  <ds:schemaRefs>
    <ds:schemaRef ds:uri="http://schemas.microsoft.com/sharepoint/v3/contenttype/forms"/>
  </ds:schemaRefs>
</ds:datastoreItem>
</file>

<file path=customXml/itemProps2.xml><?xml version="1.0" encoding="utf-8"?>
<ds:datastoreItem xmlns:ds="http://schemas.openxmlformats.org/officeDocument/2006/customXml" ds:itemID="{9BDFABC7-6F00-4508-99CA-6F8ED7399A7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cabc8e9-4f26-43ea-83a2-6cfad17e847c"/>
    <ds:schemaRef ds:uri="f1c4e0e1-a0e7-483e-afc1-6df93fc3b75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C9453C6-C64E-4737-8525-D7A83EC701CA}">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1978</TotalTime>
  <Words>1574</Words>
  <Application>Microsoft Office PowerPoint</Application>
  <PresentationFormat>On-screen Show (4:3)</PresentationFormat>
  <Paragraphs>100</Paragraphs>
  <Slides>30</Slides>
  <Notes>28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Arial</vt:lpstr>
      <vt:lpstr>Blue Highway</vt:lpstr>
      <vt:lpstr>Calibri</vt:lpstr>
      <vt:lpstr>Office Theme</vt:lpstr>
      <vt:lpstr>Digital Mapping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MSA Event Statistics  1993 - 2011</dc:title>
  <dc:creator>David.Powell</dc:creator>
  <cp:lastModifiedBy>James Tattersall</cp:lastModifiedBy>
  <cp:revision>148</cp:revision>
  <cp:lastPrinted>2012-04-25T10:03:50Z</cp:lastPrinted>
  <dcterms:created xsi:type="dcterms:W3CDTF">2012-03-02T16:02:06Z</dcterms:created>
  <dcterms:modified xsi:type="dcterms:W3CDTF">2021-09-22T12:16:16Z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0x010100A1F518CB12470F459384C5E3531395B6</vt:lpwstr>
  </property>
</Properties>
</file>