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766" r:id="rId6"/>
    <p:sldMasterId id="2147483702" r:id="rId7"/>
    <p:sldMasterId id="2147483714" r:id="rId8"/>
    <p:sldMasterId id="2147483679" r:id="rId9"/>
    <p:sldMasterId id="2147483761" r:id="rId10"/>
    <p:sldMasterId id="2147483692" r:id="rId11"/>
  </p:sldMasterIdLst>
  <p:notesMasterIdLst>
    <p:notesMasterId r:id="rId24"/>
  </p:notesMasterIdLst>
  <p:handoutMasterIdLst>
    <p:handoutMasterId r:id="rId25"/>
  </p:handoutMasterIdLst>
  <p:sldIdLst>
    <p:sldId id="256" r:id="rId12"/>
    <p:sldId id="257" r:id="rId13"/>
    <p:sldId id="258" r:id="rId14"/>
    <p:sldId id="259" r:id="rId15"/>
    <p:sldId id="260" r:id="rId16"/>
    <p:sldId id="261" r:id="rId17"/>
    <p:sldId id="263" r:id="rId18"/>
    <p:sldId id="264" r:id="rId19"/>
    <p:sldId id="265" r:id="rId20"/>
    <p:sldId id="267" r:id="rId21"/>
    <p:sldId id="268" r:id="rId22"/>
    <p:sldId id="272"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 id="{CC3A1806-1C81-B649-9852-A6DF96E6F5A8}">
          <p14:sldIdLst>
            <p14:sldId id="256"/>
            <p14:sldId id="257"/>
            <p14:sldId id="258"/>
            <p14:sldId id="259"/>
            <p14:sldId id="260"/>
            <p14:sldId id="261"/>
            <p14:sldId id="263"/>
            <p14:sldId id="264"/>
            <p14:sldId id="265"/>
            <p14:sldId id="267"/>
            <p14:sldId id="268"/>
            <p14:sldId id="272"/>
          </p14:sldIdLst>
        </p14:section>
        <p14:section name="Main Presentation" id="{BABB4516-A837-3149-A5AB-3D8BA961D05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00"/>
    <a:srgbClr val="E40017"/>
    <a:srgbClr val="7C8C92"/>
    <a:srgbClr val="0A3CCD"/>
    <a:srgbClr val="8EFA00"/>
    <a:srgbClr val="95C127"/>
    <a:srgbClr val="FFED00"/>
    <a:srgbClr val="232453"/>
    <a:srgbClr val="212121"/>
    <a:srgbClr val="9EBF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1A4D0-5F60-49FB-B9C3-BE7F4DE6931A}" v="743" dt="2025-06-27T11:13:07.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972"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 Nicholson" userId="8d68dc69-e86f-4d8b-ade7-c7e13d0b1573" providerId="ADAL" clId="{27E1A4D0-5F60-49FB-B9C3-BE7F4DE6931A}"/>
    <pc:docChg chg="custSel addSld delSld modSld modSection">
      <pc:chgData name="Ciara Nicholson" userId="8d68dc69-e86f-4d8b-ade7-c7e13d0b1573" providerId="ADAL" clId="{27E1A4D0-5F60-49FB-B9C3-BE7F4DE6931A}" dt="2025-06-27T11:13:07.689" v="5917" actId="478"/>
      <pc:docMkLst>
        <pc:docMk/>
      </pc:docMkLst>
      <pc:sldChg chg="addSp delSp modSp new mod chgLayout">
        <pc:chgData name="Ciara Nicholson" userId="8d68dc69-e86f-4d8b-ade7-c7e13d0b1573" providerId="ADAL" clId="{27E1A4D0-5F60-49FB-B9C3-BE7F4DE6931A}" dt="2025-06-26T07:51:41.677" v="108" actId="20577"/>
        <pc:sldMkLst>
          <pc:docMk/>
          <pc:sldMk cId="2602745339" sldId="256"/>
        </pc:sldMkLst>
        <pc:spChg chg="add mod ord">
          <ac:chgData name="Ciara Nicholson" userId="8d68dc69-e86f-4d8b-ade7-c7e13d0b1573" providerId="ADAL" clId="{27E1A4D0-5F60-49FB-B9C3-BE7F4DE6931A}" dt="2025-06-26T07:51:41.677" v="108" actId="20577"/>
          <ac:spMkLst>
            <pc:docMk/>
            <pc:sldMk cId="2602745339" sldId="256"/>
            <ac:spMk id="5" creationId="{1349EA3D-0C1A-45FC-9FC0-03D89D95F3D5}"/>
          </ac:spMkLst>
        </pc:spChg>
      </pc:sldChg>
      <pc:sldChg chg="modSp new mod">
        <pc:chgData name="Ciara Nicholson" userId="8d68dc69-e86f-4d8b-ade7-c7e13d0b1573" providerId="ADAL" clId="{27E1A4D0-5F60-49FB-B9C3-BE7F4DE6931A}" dt="2025-06-26T07:56:58.902" v="891" actId="114"/>
        <pc:sldMkLst>
          <pc:docMk/>
          <pc:sldMk cId="925496989" sldId="257"/>
        </pc:sldMkLst>
        <pc:spChg chg="mod">
          <ac:chgData name="Ciara Nicholson" userId="8d68dc69-e86f-4d8b-ade7-c7e13d0b1573" providerId="ADAL" clId="{27E1A4D0-5F60-49FB-B9C3-BE7F4DE6931A}" dt="2025-06-26T07:52:32.505" v="140" actId="20577"/>
          <ac:spMkLst>
            <pc:docMk/>
            <pc:sldMk cId="925496989" sldId="257"/>
            <ac:spMk id="3" creationId="{FE3825A0-0BE6-DDF9-4122-3E34E7C34E80}"/>
          </ac:spMkLst>
        </pc:spChg>
        <pc:spChg chg="mod">
          <ac:chgData name="Ciara Nicholson" userId="8d68dc69-e86f-4d8b-ade7-c7e13d0b1573" providerId="ADAL" clId="{27E1A4D0-5F60-49FB-B9C3-BE7F4DE6931A}" dt="2025-06-26T07:56:58.902" v="891" actId="114"/>
          <ac:spMkLst>
            <pc:docMk/>
            <pc:sldMk cId="925496989" sldId="257"/>
            <ac:spMk id="4" creationId="{345CEA5A-E505-DD4D-CD3F-C2EAB4800BF1}"/>
          </ac:spMkLst>
        </pc:spChg>
      </pc:sldChg>
      <pc:sldChg chg="addSp delSp modSp new mod">
        <pc:chgData name="Ciara Nicholson" userId="8d68dc69-e86f-4d8b-ade7-c7e13d0b1573" providerId="ADAL" clId="{27E1A4D0-5F60-49FB-B9C3-BE7F4DE6931A}" dt="2025-06-26T08:03:15.827" v="1726" actId="20577"/>
        <pc:sldMkLst>
          <pc:docMk/>
          <pc:sldMk cId="771632432" sldId="258"/>
        </pc:sldMkLst>
        <pc:spChg chg="mod">
          <ac:chgData name="Ciara Nicholson" userId="8d68dc69-e86f-4d8b-ade7-c7e13d0b1573" providerId="ADAL" clId="{27E1A4D0-5F60-49FB-B9C3-BE7F4DE6931A}" dt="2025-06-26T07:58:38.306" v="913" actId="20577"/>
          <ac:spMkLst>
            <pc:docMk/>
            <pc:sldMk cId="771632432" sldId="258"/>
            <ac:spMk id="2" creationId="{43A288EA-7A86-DF44-C1DD-189F07D25848}"/>
          </ac:spMkLst>
        </pc:spChg>
        <pc:spChg chg="mod">
          <ac:chgData name="Ciara Nicholson" userId="8d68dc69-e86f-4d8b-ade7-c7e13d0b1573" providerId="ADAL" clId="{27E1A4D0-5F60-49FB-B9C3-BE7F4DE6931A}" dt="2025-06-26T08:02:50.331" v="1612" actId="20577"/>
          <ac:spMkLst>
            <pc:docMk/>
            <pc:sldMk cId="771632432" sldId="258"/>
            <ac:spMk id="4" creationId="{F8897492-EEFC-652A-EA31-A9098BE7C510}"/>
          </ac:spMkLst>
        </pc:spChg>
        <pc:spChg chg="mod">
          <ac:chgData name="Ciara Nicholson" userId="8d68dc69-e86f-4d8b-ade7-c7e13d0b1573" providerId="ADAL" clId="{27E1A4D0-5F60-49FB-B9C3-BE7F4DE6931A}" dt="2025-06-26T08:03:01.211" v="1662" actId="5793"/>
          <ac:spMkLst>
            <pc:docMk/>
            <pc:sldMk cId="771632432" sldId="258"/>
            <ac:spMk id="5" creationId="{55FFBFDE-7A5A-AD50-5693-BBB0C2411666}"/>
          </ac:spMkLst>
        </pc:spChg>
        <pc:spChg chg="mod">
          <ac:chgData name="Ciara Nicholson" userId="8d68dc69-e86f-4d8b-ade7-c7e13d0b1573" providerId="ADAL" clId="{27E1A4D0-5F60-49FB-B9C3-BE7F4DE6931A}" dt="2025-06-26T08:03:15.827" v="1726" actId="20577"/>
          <ac:spMkLst>
            <pc:docMk/>
            <pc:sldMk cId="771632432" sldId="258"/>
            <ac:spMk id="6" creationId="{574B7B98-57AC-52BA-70E9-35905A250048}"/>
          </ac:spMkLst>
        </pc:spChg>
        <pc:spChg chg="add mod">
          <ac:chgData name="Ciara Nicholson" userId="8d68dc69-e86f-4d8b-ade7-c7e13d0b1573" providerId="ADAL" clId="{27E1A4D0-5F60-49FB-B9C3-BE7F4DE6931A}" dt="2025-06-26T08:02:19.502" v="1508" actId="20577"/>
          <ac:spMkLst>
            <pc:docMk/>
            <pc:sldMk cId="771632432" sldId="258"/>
            <ac:spMk id="9" creationId="{36605A9F-C976-D251-E1F7-A71D1C5EA64F}"/>
          </ac:spMkLst>
        </pc:spChg>
      </pc:sldChg>
      <pc:sldChg chg="addSp modSp new mod">
        <pc:chgData name="Ciara Nicholson" userId="8d68dc69-e86f-4d8b-ade7-c7e13d0b1573" providerId="ADAL" clId="{27E1A4D0-5F60-49FB-B9C3-BE7F4DE6931A}" dt="2025-06-26T08:40:37.481" v="2290" actId="20577"/>
        <pc:sldMkLst>
          <pc:docMk/>
          <pc:sldMk cId="1171881639" sldId="259"/>
        </pc:sldMkLst>
        <pc:spChg chg="mod">
          <ac:chgData name="Ciara Nicholson" userId="8d68dc69-e86f-4d8b-ade7-c7e13d0b1573" providerId="ADAL" clId="{27E1A4D0-5F60-49FB-B9C3-BE7F4DE6931A}" dt="2025-06-26T08:38:13.225" v="1763" actId="20577"/>
          <ac:spMkLst>
            <pc:docMk/>
            <pc:sldMk cId="1171881639" sldId="259"/>
            <ac:spMk id="2" creationId="{21A2E532-E2E2-FE5C-FFCC-8325CF763EF8}"/>
          </ac:spMkLst>
        </pc:spChg>
        <pc:spChg chg="mod">
          <ac:chgData name="Ciara Nicholson" userId="8d68dc69-e86f-4d8b-ade7-c7e13d0b1573" providerId="ADAL" clId="{27E1A4D0-5F60-49FB-B9C3-BE7F4DE6931A}" dt="2025-06-26T08:39:49.380" v="2077" actId="20577"/>
          <ac:spMkLst>
            <pc:docMk/>
            <pc:sldMk cId="1171881639" sldId="259"/>
            <ac:spMk id="4" creationId="{BD4361ED-50AD-9C90-C6B5-62A3D2E70498}"/>
          </ac:spMkLst>
        </pc:spChg>
        <pc:spChg chg="mod">
          <ac:chgData name="Ciara Nicholson" userId="8d68dc69-e86f-4d8b-ade7-c7e13d0b1573" providerId="ADAL" clId="{27E1A4D0-5F60-49FB-B9C3-BE7F4DE6931A}" dt="2025-06-26T08:40:00.868" v="2131" actId="20577"/>
          <ac:spMkLst>
            <pc:docMk/>
            <pc:sldMk cId="1171881639" sldId="259"/>
            <ac:spMk id="5" creationId="{68659EA9-45F6-88D7-E9F1-C0A6C9D8699D}"/>
          </ac:spMkLst>
        </pc:spChg>
        <pc:spChg chg="mod">
          <ac:chgData name="Ciara Nicholson" userId="8d68dc69-e86f-4d8b-ade7-c7e13d0b1573" providerId="ADAL" clId="{27E1A4D0-5F60-49FB-B9C3-BE7F4DE6931A}" dt="2025-06-26T08:40:11.550" v="2178" actId="20577"/>
          <ac:spMkLst>
            <pc:docMk/>
            <pc:sldMk cId="1171881639" sldId="259"/>
            <ac:spMk id="6" creationId="{8B494A5E-537C-6E50-2325-408C07DDA176}"/>
          </ac:spMkLst>
        </pc:spChg>
        <pc:spChg chg="add mod">
          <ac:chgData name="Ciara Nicholson" userId="8d68dc69-e86f-4d8b-ade7-c7e13d0b1573" providerId="ADAL" clId="{27E1A4D0-5F60-49FB-B9C3-BE7F4DE6931A}" dt="2025-06-26T08:40:37.481" v="2290" actId="20577"/>
          <ac:spMkLst>
            <pc:docMk/>
            <pc:sldMk cId="1171881639" sldId="259"/>
            <ac:spMk id="7" creationId="{7E2627CD-1AE7-FE48-6E72-47CBFAD0E09E}"/>
          </ac:spMkLst>
        </pc:spChg>
      </pc:sldChg>
      <pc:sldChg chg="addSp delSp modSp new mod">
        <pc:chgData name="Ciara Nicholson" userId="8d68dc69-e86f-4d8b-ade7-c7e13d0b1573" providerId="ADAL" clId="{27E1A4D0-5F60-49FB-B9C3-BE7F4DE6931A}" dt="2025-06-26T12:28:45.385" v="3099" actId="255"/>
        <pc:sldMkLst>
          <pc:docMk/>
          <pc:sldMk cId="1454141596" sldId="260"/>
        </pc:sldMkLst>
        <pc:spChg chg="mod">
          <ac:chgData name="Ciara Nicholson" userId="8d68dc69-e86f-4d8b-ade7-c7e13d0b1573" providerId="ADAL" clId="{27E1A4D0-5F60-49FB-B9C3-BE7F4DE6931A}" dt="2025-06-26T12:27:48.975" v="2960" actId="20577"/>
          <ac:spMkLst>
            <pc:docMk/>
            <pc:sldMk cId="1454141596" sldId="260"/>
            <ac:spMk id="2" creationId="{E3801E7F-A66C-5884-3700-1E9D11EBFCBF}"/>
          </ac:spMkLst>
        </pc:spChg>
        <pc:spChg chg="mod">
          <ac:chgData name="Ciara Nicholson" userId="8d68dc69-e86f-4d8b-ade7-c7e13d0b1573" providerId="ADAL" clId="{27E1A4D0-5F60-49FB-B9C3-BE7F4DE6931A}" dt="2025-06-26T08:43:56.878" v="2863" actId="20577"/>
          <ac:spMkLst>
            <pc:docMk/>
            <pc:sldMk cId="1454141596" sldId="260"/>
            <ac:spMk id="3" creationId="{575E42D3-6950-9AB7-6F85-3B0943E48B79}"/>
          </ac:spMkLst>
        </pc:spChg>
        <pc:spChg chg="mod">
          <ac:chgData name="Ciara Nicholson" userId="8d68dc69-e86f-4d8b-ade7-c7e13d0b1573" providerId="ADAL" clId="{27E1A4D0-5F60-49FB-B9C3-BE7F4DE6931A}" dt="2025-06-26T12:28:04.271" v="3020" actId="20577"/>
          <ac:spMkLst>
            <pc:docMk/>
            <pc:sldMk cId="1454141596" sldId="260"/>
            <ac:spMk id="4" creationId="{F143A6F9-E0EF-75E4-EA97-5C84D4F5067F}"/>
          </ac:spMkLst>
        </pc:spChg>
        <pc:spChg chg="mod">
          <ac:chgData name="Ciara Nicholson" userId="8d68dc69-e86f-4d8b-ade7-c7e13d0b1573" providerId="ADAL" clId="{27E1A4D0-5F60-49FB-B9C3-BE7F4DE6931A}" dt="2025-06-26T12:28:29.756" v="3098" actId="20577"/>
          <ac:spMkLst>
            <pc:docMk/>
            <pc:sldMk cId="1454141596" sldId="260"/>
            <ac:spMk id="5" creationId="{1344700A-43FA-62F2-F6F3-686604E550DF}"/>
          </ac:spMkLst>
        </pc:spChg>
        <pc:spChg chg="mod">
          <ac:chgData name="Ciara Nicholson" userId="8d68dc69-e86f-4d8b-ade7-c7e13d0b1573" providerId="ADAL" clId="{27E1A4D0-5F60-49FB-B9C3-BE7F4DE6931A}" dt="2025-06-26T08:43:39.256" v="2810" actId="20577"/>
          <ac:spMkLst>
            <pc:docMk/>
            <pc:sldMk cId="1454141596" sldId="260"/>
            <ac:spMk id="6" creationId="{9C1FE948-9ADB-0FA0-9848-D72192BDE084}"/>
          </ac:spMkLst>
        </pc:spChg>
        <pc:spChg chg="mod">
          <ac:chgData name="Ciara Nicholson" userId="8d68dc69-e86f-4d8b-ade7-c7e13d0b1573" providerId="ADAL" clId="{27E1A4D0-5F60-49FB-B9C3-BE7F4DE6931A}" dt="2025-06-26T08:41:32.654" v="2329" actId="20577"/>
          <ac:spMkLst>
            <pc:docMk/>
            <pc:sldMk cId="1454141596" sldId="260"/>
            <ac:spMk id="8" creationId="{95C17E67-5D1A-EF5C-9512-F28F70BB2C4B}"/>
          </ac:spMkLst>
        </pc:spChg>
        <pc:spChg chg="mod">
          <ac:chgData name="Ciara Nicholson" userId="8d68dc69-e86f-4d8b-ade7-c7e13d0b1573" providerId="ADAL" clId="{27E1A4D0-5F60-49FB-B9C3-BE7F4DE6931A}" dt="2025-06-26T08:42:50.993" v="2675" actId="20577"/>
          <ac:spMkLst>
            <pc:docMk/>
            <pc:sldMk cId="1454141596" sldId="260"/>
            <ac:spMk id="9" creationId="{2321C705-F8B0-CE41-BD51-0B48B0DB7BD6}"/>
          </ac:spMkLst>
        </pc:spChg>
        <pc:spChg chg="mod">
          <ac:chgData name="Ciara Nicholson" userId="8d68dc69-e86f-4d8b-ade7-c7e13d0b1573" providerId="ADAL" clId="{27E1A4D0-5F60-49FB-B9C3-BE7F4DE6931A}" dt="2025-06-26T08:42:55.932" v="2690" actId="20577"/>
          <ac:spMkLst>
            <pc:docMk/>
            <pc:sldMk cId="1454141596" sldId="260"/>
            <ac:spMk id="10" creationId="{5D3AD900-D22F-9C79-9A1E-95B18143A776}"/>
          </ac:spMkLst>
        </pc:spChg>
        <pc:spChg chg="mod">
          <ac:chgData name="Ciara Nicholson" userId="8d68dc69-e86f-4d8b-ade7-c7e13d0b1573" providerId="ADAL" clId="{27E1A4D0-5F60-49FB-B9C3-BE7F4DE6931A}" dt="2025-06-26T08:43:00.552" v="2702" actId="20577"/>
          <ac:spMkLst>
            <pc:docMk/>
            <pc:sldMk cId="1454141596" sldId="260"/>
            <ac:spMk id="11" creationId="{65ADF44B-5255-97E0-9796-04A2308B4638}"/>
          </ac:spMkLst>
        </pc:spChg>
        <pc:spChg chg="mod">
          <ac:chgData name="Ciara Nicholson" userId="8d68dc69-e86f-4d8b-ade7-c7e13d0b1573" providerId="ADAL" clId="{27E1A4D0-5F60-49FB-B9C3-BE7F4DE6931A}" dt="2025-06-26T08:43:04.059" v="2709" actId="20577"/>
          <ac:spMkLst>
            <pc:docMk/>
            <pc:sldMk cId="1454141596" sldId="260"/>
            <ac:spMk id="12" creationId="{4249AC99-940A-8742-B3F5-222EE87A5501}"/>
          </ac:spMkLst>
        </pc:spChg>
        <pc:spChg chg="mod">
          <ac:chgData name="Ciara Nicholson" userId="8d68dc69-e86f-4d8b-ade7-c7e13d0b1573" providerId="ADAL" clId="{27E1A4D0-5F60-49FB-B9C3-BE7F4DE6931A}" dt="2025-06-26T08:43:08.038" v="2717" actId="20577"/>
          <ac:spMkLst>
            <pc:docMk/>
            <pc:sldMk cId="1454141596" sldId="260"/>
            <ac:spMk id="13" creationId="{175A5D36-F1EE-F048-85C0-163BDF192296}"/>
          </ac:spMkLst>
        </pc:spChg>
        <pc:spChg chg="add mod">
          <ac:chgData name="Ciara Nicholson" userId="8d68dc69-e86f-4d8b-ade7-c7e13d0b1573" providerId="ADAL" clId="{27E1A4D0-5F60-49FB-B9C3-BE7F4DE6931A}" dt="2025-06-26T12:28:45.385" v="3099" actId="255"/>
          <ac:spMkLst>
            <pc:docMk/>
            <pc:sldMk cId="1454141596" sldId="260"/>
            <ac:spMk id="19" creationId="{64C91395-4FDF-6838-68FA-271D066AA028}"/>
          </ac:spMkLst>
        </pc:spChg>
      </pc:sldChg>
      <pc:sldChg chg="modSp new mod">
        <pc:chgData name="Ciara Nicholson" userId="8d68dc69-e86f-4d8b-ade7-c7e13d0b1573" providerId="ADAL" clId="{27E1A4D0-5F60-49FB-B9C3-BE7F4DE6931A}" dt="2025-06-26T12:32:33.950" v="3675" actId="27636"/>
        <pc:sldMkLst>
          <pc:docMk/>
          <pc:sldMk cId="1121759030" sldId="261"/>
        </pc:sldMkLst>
        <pc:spChg chg="mod">
          <ac:chgData name="Ciara Nicholson" userId="8d68dc69-e86f-4d8b-ade7-c7e13d0b1573" providerId="ADAL" clId="{27E1A4D0-5F60-49FB-B9C3-BE7F4DE6931A}" dt="2025-06-26T12:29:39.850" v="3132" actId="20577"/>
          <ac:spMkLst>
            <pc:docMk/>
            <pc:sldMk cId="1121759030" sldId="261"/>
            <ac:spMk id="2" creationId="{85B60EB7-5B14-E7CC-47C9-8670CCE7F337}"/>
          </ac:spMkLst>
        </pc:spChg>
        <pc:spChg chg="mod">
          <ac:chgData name="Ciara Nicholson" userId="8d68dc69-e86f-4d8b-ade7-c7e13d0b1573" providerId="ADAL" clId="{27E1A4D0-5F60-49FB-B9C3-BE7F4DE6931A}" dt="2025-06-26T12:32:33.950" v="3675" actId="27636"/>
          <ac:spMkLst>
            <pc:docMk/>
            <pc:sldMk cId="1121759030" sldId="261"/>
            <ac:spMk id="4" creationId="{36D5C0C8-FD62-DE32-0D4C-3068DBCEF8DE}"/>
          </ac:spMkLst>
        </pc:spChg>
      </pc:sldChg>
      <pc:sldChg chg="new del">
        <pc:chgData name="Ciara Nicholson" userId="8d68dc69-e86f-4d8b-ade7-c7e13d0b1573" providerId="ADAL" clId="{27E1A4D0-5F60-49FB-B9C3-BE7F4DE6931A}" dt="2025-06-26T12:34:19.560" v="3679" actId="47"/>
        <pc:sldMkLst>
          <pc:docMk/>
          <pc:sldMk cId="42896753" sldId="262"/>
        </pc:sldMkLst>
      </pc:sldChg>
      <pc:sldChg chg="add">
        <pc:chgData name="Ciara Nicholson" userId="8d68dc69-e86f-4d8b-ade7-c7e13d0b1573" providerId="ADAL" clId="{27E1A4D0-5F60-49FB-B9C3-BE7F4DE6931A}" dt="2025-06-26T12:34:14.029" v="3678"/>
        <pc:sldMkLst>
          <pc:docMk/>
          <pc:sldMk cId="485469473" sldId="263"/>
        </pc:sldMkLst>
      </pc:sldChg>
      <pc:sldChg chg="addSp modSp new mod">
        <pc:chgData name="Ciara Nicholson" userId="8d68dc69-e86f-4d8b-ade7-c7e13d0b1573" providerId="ADAL" clId="{27E1A4D0-5F60-49FB-B9C3-BE7F4DE6931A}" dt="2025-06-26T13:35:12.392" v="4095" actId="113"/>
        <pc:sldMkLst>
          <pc:docMk/>
          <pc:sldMk cId="3672773598" sldId="264"/>
        </pc:sldMkLst>
        <pc:spChg chg="mod">
          <ac:chgData name="Ciara Nicholson" userId="8d68dc69-e86f-4d8b-ade7-c7e13d0b1573" providerId="ADAL" clId="{27E1A4D0-5F60-49FB-B9C3-BE7F4DE6931A}" dt="2025-06-26T12:35:09.456" v="3689" actId="20577"/>
          <ac:spMkLst>
            <pc:docMk/>
            <pc:sldMk cId="3672773598" sldId="264"/>
            <ac:spMk id="2" creationId="{00D79CD8-62FF-B904-54F7-75EBA1102273}"/>
          </ac:spMkLst>
        </pc:spChg>
        <pc:spChg chg="mod">
          <ac:chgData name="Ciara Nicholson" userId="8d68dc69-e86f-4d8b-ade7-c7e13d0b1573" providerId="ADAL" clId="{27E1A4D0-5F60-49FB-B9C3-BE7F4DE6931A}" dt="2025-06-26T13:34:09.853" v="3906" actId="113"/>
          <ac:spMkLst>
            <pc:docMk/>
            <pc:sldMk cId="3672773598" sldId="264"/>
            <ac:spMk id="4" creationId="{65DC42EB-78D3-58E2-88B3-D6BC0BC6E965}"/>
          </ac:spMkLst>
        </pc:spChg>
        <pc:spChg chg="mod">
          <ac:chgData name="Ciara Nicholson" userId="8d68dc69-e86f-4d8b-ade7-c7e13d0b1573" providerId="ADAL" clId="{27E1A4D0-5F60-49FB-B9C3-BE7F4DE6931A}" dt="2025-06-26T13:34:46.052" v="4006" actId="113"/>
          <ac:spMkLst>
            <pc:docMk/>
            <pc:sldMk cId="3672773598" sldId="264"/>
            <ac:spMk id="5" creationId="{B0E16930-F607-3E7F-FEAC-70108BE59F2C}"/>
          </ac:spMkLst>
        </pc:spChg>
        <pc:spChg chg="mod">
          <ac:chgData name="Ciara Nicholson" userId="8d68dc69-e86f-4d8b-ade7-c7e13d0b1573" providerId="ADAL" clId="{27E1A4D0-5F60-49FB-B9C3-BE7F4DE6931A}" dt="2025-06-26T13:35:12.392" v="4095" actId="113"/>
          <ac:spMkLst>
            <pc:docMk/>
            <pc:sldMk cId="3672773598" sldId="264"/>
            <ac:spMk id="6" creationId="{F3FD1B5F-9140-A9EA-7594-8C0C9D86EF59}"/>
          </ac:spMkLst>
        </pc:spChg>
        <pc:spChg chg="add mod">
          <ac:chgData name="Ciara Nicholson" userId="8d68dc69-e86f-4d8b-ade7-c7e13d0b1573" providerId="ADAL" clId="{27E1A4D0-5F60-49FB-B9C3-BE7F4DE6931A}" dt="2025-06-26T13:33:44.136" v="3819" actId="20577"/>
          <ac:spMkLst>
            <pc:docMk/>
            <pc:sldMk cId="3672773598" sldId="264"/>
            <ac:spMk id="7" creationId="{55AFDBE2-9613-7885-2AF6-4BC71F619C7C}"/>
          </ac:spMkLst>
        </pc:spChg>
      </pc:sldChg>
      <pc:sldChg chg="addSp delSp modSp new mod">
        <pc:chgData name="Ciara Nicholson" userId="8d68dc69-e86f-4d8b-ade7-c7e13d0b1573" providerId="ADAL" clId="{27E1A4D0-5F60-49FB-B9C3-BE7F4DE6931A}" dt="2025-06-26T13:42:38.741" v="4201" actId="1076"/>
        <pc:sldMkLst>
          <pc:docMk/>
          <pc:sldMk cId="4113935738" sldId="265"/>
        </pc:sldMkLst>
        <pc:spChg chg="mod">
          <ac:chgData name="Ciara Nicholson" userId="8d68dc69-e86f-4d8b-ade7-c7e13d0b1573" providerId="ADAL" clId="{27E1A4D0-5F60-49FB-B9C3-BE7F4DE6931A}" dt="2025-06-26T13:39:28.234" v="4113" actId="20577"/>
          <ac:spMkLst>
            <pc:docMk/>
            <pc:sldMk cId="4113935738" sldId="265"/>
            <ac:spMk id="2" creationId="{8AF0F511-ECC5-C6BB-ACB2-E37BFDDAC3D4}"/>
          </ac:spMkLst>
        </pc:spChg>
        <pc:spChg chg="mod">
          <ac:chgData name="Ciara Nicholson" userId="8d68dc69-e86f-4d8b-ade7-c7e13d0b1573" providerId="ADAL" clId="{27E1A4D0-5F60-49FB-B9C3-BE7F4DE6931A}" dt="2025-06-26T13:39:41.879" v="4116" actId="14100"/>
          <ac:spMkLst>
            <pc:docMk/>
            <pc:sldMk cId="4113935738" sldId="265"/>
            <ac:spMk id="4" creationId="{F212DDC2-C0C3-014E-55FF-288B8D6BEDB0}"/>
          </ac:spMkLst>
        </pc:spChg>
        <pc:spChg chg="add mod">
          <ac:chgData name="Ciara Nicholson" userId="8d68dc69-e86f-4d8b-ade7-c7e13d0b1573" providerId="ADAL" clId="{27E1A4D0-5F60-49FB-B9C3-BE7F4DE6931A}" dt="2025-06-26T13:40:25.656" v="4132" actId="1076"/>
          <ac:spMkLst>
            <pc:docMk/>
            <pc:sldMk cId="4113935738" sldId="265"/>
            <ac:spMk id="6" creationId="{145FBEA3-FD17-615F-0392-AA122C3250FE}"/>
          </ac:spMkLst>
        </pc:spChg>
        <pc:spChg chg="add mod">
          <ac:chgData name="Ciara Nicholson" userId="8d68dc69-e86f-4d8b-ade7-c7e13d0b1573" providerId="ADAL" clId="{27E1A4D0-5F60-49FB-B9C3-BE7F4DE6931A}" dt="2025-06-26T13:41:37.752" v="4197" actId="27636"/>
          <ac:spMkLst>
            <pc:docMk/>
            <pc:sldMk cId="4113935738" sldId="265"/>
            <ac:spMk id="7" creationId="{320A0E84-74E3-9ACA-20BA-3ED9E94B4ED6}"/>
          </ac:spMkLst>
        </pc:spChg>
        <pc:spChg chg="add mod">
          <ac:chgData name="Ciara Nicholson" userId="8d68dc69-e86f-4d8b-ade7-c7e13d0b1573" providerId="ADAL" clId="{27E1A4D0-5F60-49FB-B9C3-BE7F4DE6931A}" dt="2025-06-26T13:41:31.063" v="4180" actId="1076"/>
          <ac:spMkLst>
            <pc:docMk/>
            <pc:sldMk cId="4113935738" sldId="265"/>
            <ac:spMk id="8" creationId="{E5D1022E-BE56-4646-774A-876AC7C570D9}"/>
          </ac:spMkLst>
        </pc:spChg>
        <pc:spChg chg="add mod">
          <ac:chgData name="Ciara Nicholson" userId="8d68dc69-e86f-4d8b-ade7-c7e13d0b1573" providerId="ADAL" clId="{27E1A4D0-5F60-49FB-B9C3-BE7F4DE6931A}" dt="2025-06-26T13:41:11.801" v="4153" actId="20577"/>
          <ac:spMkLst>
            <pc:docMk/>
            <pc:sldMk cId="4113935738" sldId="265"/>
            <ac:spMk id="9" creationId="{4C5BE9FF-3D06-02F7-8423-EF8103E94E44}"/>
          </ac:spMkLst>
        </pc:spChg>
        <pc:spChg chg="add mod">
          <ac:chgData name="Ciara Nicholson" userId="8d68dc69-e86f-4d8b-ade7-c7e13d0b1573" providerId="ADAL" clId="{27E1A4D0-5F60-49FB-B9C3-BE7F4DE6931A}" dt="2025-06-26T13:41:17.595" v="4164" actId="20577"/>
          <ac:spMkLst>
            <pc:docMk/>
            <pc:sldMk cId="4113935738" sldId="265"/>
            <ac:spMk id="10" creationId="{4AEEA3CB-C2D9-1FE8-D9E2-9038A6F5F7A7}"/>
          </ac:spMkLst>
        </pc:spChg>
        <pc:picChg chg="add mod">
          <ac:chgData name="Ciara Nicholson" userId="8d68dc69-e86f-4d8b-ade7-c7e13d0b1573" providerId="ADAL" clId="{27E1A4D0-5F60-49FB-B9C3-BE7F4DE6931A}" dt="2025-06-26T13:42:38.741" v="4201" actId="1076"/>
          <ac:picMkLst>
            <pc:docMk/>
            <pc:sldMk cId="4113935738" sldId="265"/>
            <ac:picMk id="12" creationId="{D628786A-6CA6-51C4-519C-406D71923BD6}"/>
          </ac:picMkLst>
        </pc:picChg>
      </pc:sldChg>
      <pc:sldChg chg="new del">
        <pc:chgData name="Ciara Nicholson" userId="8d68dc69-e86f-4d8b-ade7-c7e13d0b1573" providerId="ADAL" clId="{27E1A4D0-5F60-49FB-B9C3-BE7F4DE6931A}" dt="2025-06-26T13:43:32.344" v="4204" actId="47"/>
        <pc:sldMkLst>
          <pc:docMk/>
          <pc:sldMk cId="2408093150" sldId="266"/>
        </pc:sldMkLst>
      </pc:sldChg>
      <pc:sldChg chg="modSp new mod">
        <pc:chgData name="Ciara Nicholson" userId="8d68dc69-e86f-4d8b-ade7-c7e13d0b1573" providerId="ADAL" clId="{27E1A4D0-5F60-49FB-B9C3-BE7F4DE6931A}" dt="2025-06-26T13:47:14.402" v="4682" actId="20577"/>
        <pc:sldMkLst>
          <pc:docMk/>
          <pc:sldMk cId="4070892391" sldId="267"/>
        </pc:sldMkLst>
        <pc:spChg chg="mod">
          <ac:chgData name="Ciara Nicholson" userId="8d68dc69-e86f-4d8b-ade7-c7e13d0b1573" providerId="ADAL" clId="{27E1A4D0-5F60-49FB-B9C3-BE7F4DE6931A}" dt="2025-06-26T13:43:39.583" v="4235" actId="20577"/>
          <ac:spMkLst>
            <pc:docMk/>
            <pc:sldMk cId="4070892391" sldId="267"/>
            <ac:spMk id="2" creationId="{969EEB99-4155-59F2-5A43-E1422DCB385A}"/>
          </ac:spMkLst>
        </pc:spChg>
        <pc:spChg chg="mod">
          <ac:chgData name="Ciara Nicholson" userId="8d68dc69-e86f-4d8b-ade7-c7e13d0b1573" providerId="ADAL" clId="{27E1A4D0-5F60-49FB-B9C3-BE7F4DE6931A}" dt="2025-06-26T13:47:14.402" v="4682" actId="20577"/>
          <ac:spMkLst>
            <pc:docMk/>
            <pc:sldMk cId="4070892391" sldId="267"/>
            <ac:spMk id="4" creationId="{2BB09B44-07EF-F4EF-CE60-BFD4A56D1F84}"/>
          </ac:spMkLst>
        </pc:spChg>
      </pc:sldChg>
      <pc:sldChg chg="modSp new mod">
        <pc:chgData name="Ciara Nicholson" userId="8d68dc69-e86f-4d8b-ade7-c7e13d0b1573" providerId="ADAL" clId="{27E1A4D0-5F60-49FB-B9C3-BE7F4DE6931A}" dt="2025-06-26T13:58:13.929" v="5112" actId="20577"/>
        <pc:sldMkLst>
          <pc:docMk/>
          <pc:sldMk cId="2540403489" sldId="268"/>
        </pc:sldMkLst>
        <pc:spChg chg="mod">
          <ac:chgData name="Ciara Nicholson" userId="8d68dc69-e86f-4d8b-ade7-c7e13d0b1573" providerId="ADAL" clId="{27E1A4D0-5F60-49FB-B9C3-BE7F4DE6931A}" dt="2025-06-26T13:51:57.185" v="4745" actId="20577"/>
          <ac:spMkLst>
            <pc:docMk/>
            <pc:sldMk cId="2540403489" sldId="268"/>
            <ac:spMk id="2" creationId="{093C6599-C0C6-73ED-47F5-559A51E1BE4D}"/>
          </ac:spMkLst>
        </pc:spChg>
        <pc:spChg chg="mod">
          <ac:chgData name="Ciara Nicholson" userId="8d68dc69-e86f-4d8b-ade7-c7e13d0b1573" providerId="ADAL" clId="{27E1A4D0-5F60-49FB-B9C3-BE7F4DE6931A}" dt="2025-06-26T13:58:13.929" v="5112" actId="20577"/>
          <ac:spMkLst>
            <pc:docMk/>
            <pc:sldMk cId="2540403489" sldId="268"/>
            <ac:spMk id="4" creationId="{38ECD8C4-FC44-0896-A9B3-02717F86769E}"/>
          </ac:spMkLst>
        </pc:spChg>
      </pc:sldChg>
      <pc:sldChg chg="new del">
        <pc:chgData name="Ciara Nicholson" userId="8d68dc69-e86f-4d8b-ade7-c7e13d0b1573" providerId="ADAL" clId="{27E1A4D0-5F60-49FB-B9C3-BE7F4DE6931A}" dt="2025-06-26T14:06:48.754" v="5114" actId="47"/>
        <pc:sldMkLst>
          <pc:docMk/>
          <pc:sldMk cId="1564051338" sldId="269"/>
        </pc:sldMkLst>
      </pc:sldChg>
      <pc:sldChg chg="addSp delSp modSp new del mod">
        <pc:chgData name="Ciara Nicholson" userId="8d68dc69-e86f-4d8b-ade7-c7e13d0b1573" providerId="ADAL" clId="{27E1A4D0-5F60-49FB-B9C3-BE7F4DE6931A}" dt="2025-06-27T10:02:24.052" v="5909" actId="47"/>
        <pc:sldMkLst>
          <pc:docMk/>
          <pc:sldMk cId="3032009340" sldId="269"/>
        </pc:sldMkLst>
      </pc:sldChg>
      <pc:sldChg chg="add del">
        <pc:chgData name="Ciara Nicholson" userId="8d68dc69-e86f-4d8b-ade7-c7e13d0b1573" providerId="ADAL" clId="{27E1A4D0-5F60-49FB-B9C3-BE7F4DE6931A}" dt="2025-06-27T10:02:24.803" v="5910" actId="47"/>
        <pc:sldMkLst>
          <pc:docMk/>
          <pc:sldMk cId="1464216519" sldId="270"/>
        </pc:sldMkLst>
      </pc:sldChg>
      <pc:sldChg chg="add del">
        <pc:chgData name="Ciara Nicholson" userId="8d68dc69-e86f-4d8b-ade7-c7e13d0b1573" providerId="ADAL" clId="{27E1A4D0-5F60-49FB-B9C3-BE7F4DE6931A}" dt="2025-06-27T10:02:25.319" v="5911" actId="47"/>
        <pc:sldMkLst>
          <pc:docMk/>
          <pc:sldMk cId="1727747589" sldId="271"/>
        </pc:sldMkLst>
      </pc:sldChg>
      <pc:sldChg chg="addSp delSp modSp new mod">
        <pc:chgData name="Ciara Nicholson" userId="8d68dc69-e86f-4d8b-ade7-c7e13d0b1573" providerId="ADAL" clId="{27E1A4D0-5F60-49FB-B9C3-BE7F4DE6931A}" dt="2025-06-27T11:13:07.689" v="5917" actId="478"/>
        <pc:sldMkLst>
          <pc:docMk/>
          <pc:sldMk cId="2608723093" sldId="272"/>
        </pc:sldMkLst>
        <pc:spChg chg="mod">
          <ac:chgData name="Ciara Nicholson" userId="8d68dc69-e86f-4d8b-ade7-c7e13d0b1573" providerId="ADAL" clId="{27E1A4D0-5F60-49FB-B9C3-BE7F4DE6931A}" dt="2025-06-27T09:55:31.110" v="5230" actId="20577"/>
          <ac:spMkLst>
            <pc:docMk/>
            <pc:sldMk cId="2608723093" sldId="272"/>
            <ac:spMk id="2" creationId="{D8B2DE3A-EFB8-9A83-599B-4F83E589D76A}"/>
          </ac:spMkLst>
        </pc:spChg>
        <pc:spChg chg="mod">
          <ac:chgData name="Ciara Nicholson" userId="8d68dc69-e86f-4d8b-ade7-c7e13d0b1573" providerId="ADAL" clId="{27E1A4D0-5F60-49FB-B9C3-BE7F4DE6931A}" dt="2025-06-27T10:02:02.214" v="5907" actId="255"/>
          <ac:spMkLst>
            <pc:docMk/>
            <pc:sldMk cId="2608723093" sldId="272"/>
            <ac:spMk id="4" creationId="{3D8C3DFE-77A6-0CBA-B199-455915DDDAC0}"/>
          </ac:spMkLst>
        </pc:spChg>
        <pc:spChg chg="mod">
          <ac:chgData name="Ciara Nicholson" userId="8d68dc69-e86f-4d8b-ade7-c7e13d0b1573" providerId="ADAL" clId="{27E1A4D0-5F60-49FB-B9C3-BE7F4DE6931A}" dt="2025-06-27T10:01:41.113" v="5906" actId="115"/>
          <ac:spMkLst>
            <pc:docMk/>
            <pc:sldMk cId="2608723093" sldId="272"/>
            <ac:spMk id="6" creationId="{A2AAC112-45A9-66FB-5712-0461342C32BC}"/>
          </ac:spMkLst>
        </pc:spChg>
        <pc:spChg chg="add mod">
          <ac:chgData name="Ciara Nicholson" userId="8d68dc69-e86f-4d8b-ade7-c7e13d0b1573" providerId="ADAL" clId="{27E1A4D0-5F60-49FB-B9C3-BE7F4DE6931A}" dt="2025-06-27T09:57:19.501" v="5405" actId="1076"/>
          <ac:spMkLst>
            <pc:docMk/>
            <pc:sldMk cId="2608723093" sldId="272"/>
            <ac:spMk id="7" creationId="{8CE7DE71-9BC3-1DA9-F2BF-29DD21B2E1D6}"/>
          </ac:spMkLst>
        </pc:spChg>
      </pc:sldChg>
      <pc:sldChg chg="delSp modSp del mod">
        <pc:chgData name="Ciara Nicholson" userId="8d68dc69-e86f-4d8b-ade7-c7e13d0b1573" providerId="ADAL" clId="{27E1A4D0-5F60-49FB-B9C3-BE7F4DE6931A}" dt="2025-06-27T09:55:21.377" v="5200" actId="2696"/>
        <pc:sldMkLst>
          <pc:docMk/>
          <pc:sldMk cId="3676366001" sldId="272"/>
        </pc:sldMkLst>
      </pc:sldChg>
      <pc:sldChg chg="del">
        <pc:chgData name="Ciara Nicholson" userId="8d68dc69-e86f-4d8b-ade7-c7e13d0b1573" providerId="ADAL" clId="{27E1A4D0-5F60-49FB-B9C3-BE7F4DE6931A}" dt="2025-06-26T07:50:49.193" v="9" actId="47"/>
        <pc:sldMkLst>
          <pc:docMk/>
          <pc:sldMk cId="183421124" sldId="297"/>
        </pc:sldMkLst>
      </pc:sldChg>
      <pc:sldChg chg="del">
        <pc:chgData name="Ciara Nicholson" userId="8d68dc69-e86f-4d8b-ade7-c7e13d0b1573" providerId="ADAL" clId="{27E1A4D0-5F60-49FB-B9C3-BE7F4DE6931A}" dt="2025-06-26T07:50:49.369" v="10" actId="47"/>
        <pc:sldMkLst>
          <pc:docMk/>
          <pc:sldMk cId="3975208897" sldId="298"/>
        </pc:sldMkLst>
      </pc:sldChg>
      <pc:sldChg chg="del">
        <pc:chgData name="Ciara Nicholson" userId="8d68dc69-e86f-4d8b-ade7-c7e13d0b1573" providerId="ADAL" clId="{27E1A4D0-5F60-49FB-B9C3-BE7F4DE6931A}" dt="2025-06-26T07:50:50.071" v="14" actId="47"/>
        <pc:sldMkLst>
          <pc:docMk/>
          <pc:sldMk cId="2281684866" sldId="299"/>
        </pc:sldMkLst>
      </pc:sldChg>
      <pc:sldChg chg="del">
        <pc:chgData name="Ciara Nicholson" userId="8d68dc69-e86f-4d8b-ade7-c7e13d0b1573" providerId="ADAL" clId="{27E1A4D0-5F60-49FB-B9C3-BE7F4DE6931A}" dt="2025-06-26T07:50:52.574" v="26" actId="47"/>
        <pc:sldMkLst>
          <pc:docMk/>
          <pc:sldMk cId="1891401189" sldId="300"/>
        </pc:sldMkLst>
      </pc:sldChg>
      <pc:sldChg chg="del">
        <pc:chgData name="Ciara Nicholson" userId="8d68dc69-e86f-4d8b-ade7-c7e13d0b1573" providerId="ADAL" clId="{27E1A4D0-5F60-49FB-B9C3-BE7F4DE6931A}" dt="2025-06-26T07:50:52.717" v="29" actId="47"/>
        <pc:sldMkLst>
          <pc:docMk/>
          <pc:sldMk cId="3721893513" sldId="301"/>
        </pc:sldMkLst>
      </pc:sldChg>
      <pc:sldChg chg="del">
        <pc:chgData name="Ciara Nicholson" userId="8d68dc69-e86f-4d8b-ade7-c7e13d0b1573" providerId="ADAL" clId="{27E1A4D0-5F60-49FB-B9C3-BE7F4DE6931A}" dt="2025-06-26T07:50:50.566" v="17" actId="47"/>
        <pc:sldMkLst>
          <pc:docMk/>
          <pc:sldMk cId="2825469986" sldId="303"/>
        </pc:sldMkLst>
      </pc:sldChg>
      <pc:sldChg chg="del">
        <pc:chgData name="Ciara Nicholson" userId="8d68dc69-e86f-4d8b-ade7-c7e13d0b1573" providerId="ADAL" clId="{27E1A4D0-5F60-49FB-B9C3-BE7F4DE6931A}" dt="2025-06-26T07:50:49.528" v="11" actId="47"/>
        <pc:sldMkLst>
          <pc:docMk/>
          <pc:sldMk cId="3299021124" sldId="305"/>
        </pc:sldMkLst>
      </pc:sldChg>
      <pc:sldChg chg="del">
        <pc:chgData name="Ciara Nicholson" userId="8d68dc69-e86f-4d8b-ade7-c7e13d0b1573" providerId="ADAL" clId="{27E1A4D0-5F60-49FB-B9C3-BE7F4DE6931A}" dt="2025-06-26T07:50:50.916" v="19" actId="47"/>
        <pc:sldMkLst>
          <pc:docMk/>
          <pc:sldMk cId="3702600693" sldId="306"/>
        </pc:sldMkLst>
      </pc:sldChg>
      <pc:sldChg chg="del">
        <pc:chgData name="Ciara Nicholson" userId="8d68dc69-e86f-4d8b-ade7-c7e13d0b1573" providerId="ADAL" clId="{27E1A4D0-5F60-49FB-B9C3-BE7F4DE6931A}" dt="2025-06-26T07:50:51.284" v="21" actId="47"/>
        <pc:sldMkLst>
          <pc:docMk/>
          <pc:sldMk cId="96166700" sldId="308"/>
        </pc:sldMkLst>
      </pc:sldChg>
      <pc:sldChg chg="del">
        <pc:chgData name="Ciara Nicholson" userId="8d68dc69-e86f-4d8b-ade7-c7e13d0b1573" providerId="ADAL" clId="{27E1A4D0-5F60-49FB-B9C3-BE7F4DE6931A}" dt="2025-06-26T07:50:50.757" v="18" actId="47"/>
        <pc:sldMkLst>
          <pc:docMk/>
          <pc:sldMk cId="880581925" sldId="310"/>
        </pc:sldMkLst>
      </pc:sldChg>
      <pc:sldChg chg="del">
        <pc:chgData name="Ciara Nicholson" userId="8d68dc69-e86f-4d8b-ade7-c7e13d0b1573" providerId="ADAL" clId="{27E1A4D0-5F60-49FB-B9C3-BE7F4DE6931A}" dt="2025-06-26T07:50:52.606" v="28" actId="47"/>
        <pc:sldMkLst>
          <pc:docMk/>
          <pc:sldMk cId="2337583236" sldId="311"/>
        </pc:sldMkLst>
      </pc:sldChg>
      <pc:sldChg chg="del">
        <pc:chgData name="Ciara Nicholson" userId="8d68dc69-e86f-4d8b-ade7-c7e13d0b1573" providerId="ADAL" clId="{27E1A4D0-5F60-49FB-B9C3-BE7F4DE6931A}" dt="2025-06-26T07:50:51.140" v="20" actId="47"/>
        <pc:sldMkLst>
          <pc:docMk/>
          <pc:sldMk cId="2056574338" sldId="312"/>
        </pc:sldMkLst>
      </pc:sldChg>
      <pc:sldChg chg="del">
        <pc:chgData name="Ciara Nicholson" userId="8d68dc69-e86f-4d8b-ade7-c7e13d0b1573" providerId="ADAL" clId="{27E1A4D0-5F60-49FB-B9C3-BE7F4DE6931A}" dt="2025-06-26T07:50:51.441" v="22" actId="47"/>
        <pc:sldMkLst>
          <pc:docMk/>
          <pc:sldMk cId="3841296519" sldId="313"/>
        </pc:sldMkLst>
      </pc:sldChg>
      <pc:sldChg chg="del">
        <pc:chgData name="Ciara Nicholson" userId="8d68dc69-e86f-4d8b-ade7-c7e13d0b1573" providerId="ADAL" clId="{27E1A4D0-5F60-49FB-B9C3-BE7F4DE6931A}" dt="2025-06-26T07:50:52.923" v="30" actId="47"/>
        <pc:sldMkLst>
          <pc:docMk/>
          <pc:sldMk cId="3310846404" sldId="315"/>
        </pc:sldMkLst>
      </pc:sldChg>
      <pc:sldChg chg="del">
        <pc:chgData name="Ciara Nicholson" userId="8d68dc69-e86f-4d8b-ade7-c7e13d0b1573" providerId="ADAL" clId="{27E1A4D0-5F60-49FB-B9C3-BE7F4DE6931A}" dt="2025-06-26T07:50:51.603" v="23" actId="47"/>
        <pc:sldMkLst>
          <pc:docMk/>
          <pc:sldMk cId="3414578359" sldId="316"/>
        </pc:sldMkLst>
      </pc:sldChg>
      <pc:sldChg chg="del">
        <pc:chgData name="Ciara Nicholson" userId="8d68dc69-e86f-4d8b-ade7-c7e13d0b1573" providerId="ADAL" clId="{27E1A4D0-5F60-49FB-B9C3-BE7F4DE6931A}" dt="2025-06-26T07:50:50.230" v="15" actId="47"/>
        <pc:sldMkLst>
          <pc:docMk/>
          <pc:sldMk cId="19454275" sldId="317"/>
        </pc:sldMkLst>
      </pc:sldChg>
      <pc:sldChg chg="del">
        <pc:chgData name="Ciara Nicholson" userId="8d68dc69-e86f-4d8b-ade7-c7e13d0b1573" providerId="ADAL" clId="{27E1A4D0-5F60-49FB-B9C3-BE7F4DE6931A}" dt="2025-06-26T07:50:50.390" v="16" actId="47"/>
        <pc:sldMkLst>
          <pc:docMk/>
          <pc:sldMk cId="1104172845" sldId="318"/>
        </pc:sldMkLst>
      </pc:sldChg>
      <pc:sldChg chg="del">
        <pc:chgData name="Ciara Nicholson" userId="8d68dc69-e86f-4d8b-ade7-c7e13d0b1573" providerId="ADAL" clId="{27E1A4D0-5F60-49FB-B9C3-BE7F4DE6931A}" dt="2025-06-26T07:50:47.918" v="1" actId="47"/>
        <pc:sldMkLst>
          <pc:docMk/>
          <pc:sldMk cId="1255627154" sldId="319"/>
        </pc:sldMkLst>
      </pc:sldChg>
      <pc:sldChg chg="del">
        <pc:chgData name="Ciara Nicholson" userId="8d68dc69-e86f-4d8b-ade7-c7e13d0b1573" providerId="ADAL" clId="{27E1A4D0-5F60-49FB-B9C3-BE7F4DE6931A}" dt="2025-06-26T07:50:48.094" v="2" actId="47"/>
        <pc:sldMkLst>
          <pc:docMk/>
          <pc:sldMk cId="44253670" sldId="320"/>
        </pc:sldMkLst>
      </pc:sldChg>
      <pc:sldChg chg="del">
        <pc:chgData name="Ciara Nicholson" userId="8d68dc69-e86f-4d8b-ade7-c7e13d0b1573" providerId="ADAL" clId="{27E1A4D0-5F60-49FB-B9C3-BE7F4DE6931A}" dt="2025-06-26T07:50:48.424" v="4" actId="47"/>
        <pc:sldMkLst>
          <pc:docMk/>
          <pc:sldMk cId="2483860252" sldId="321"/>
        </pc:sldMkLst>
      </pc:sldChg>
      <pc:sldChg chg="del">
        <pc:chgData name="Ciara Nicholson" userId="8d68dc69-e86f-4d8b-ade7-c7e13d0b1573" providerId="ADAL" clId="{27E1A4D0-5F60-49FB-B9C3-BE7F4DE6931A}" dt="2025-06-26T07:50:53.476" v="32" actId="47"/>
        <pc:sldMkLst>
          <pc:docMk/>
          <pc:sldMk cId="3526593913" sldId="323"/>
        </pc:sldMkLst>
      </pc:sldChg>
      <pc:sldChg chg="del">
        <pc:chgData name="Ciara Nicholson" userId="8d68dc69-e86f-4d8b-ade7-c7e13d0b1573" providerId="ADAL" clId="{27E1A4D0-5F60-49FB-B9C3-BE7F4DE6931A}" dt="2025-06-26T07:50:48.568" v="5" actId="47"/>
        <pc:sldMkLst>
          <pc:docMk/>
          <pc:sldMk cId="2190026377" sldId="324"/>
        </pc:sldMkLst>
      </pc:sldChg>
      <pc:sldChg chg="del">
        <pc:chgData name="Ciara Nicholson" userId="8d68dc69-e86f-4d8b-ade7-c7e13d0b1573" providerId="ADAL" clId="{27E1A4D0-5F60-49FB-B9C3-BE7F4DE6931A}" dt="2025-06-26T07:50:48.745" v="6" actId="47"/>
        <pc:sldMkLst>
          <pc:docMk/>
          <pc:sldMk cId="115383315" sldId="325"/>
        </pc:sldMkLst>
      </pc:sldChg>
      <pc:sldChg chg="del">
        <pc:chgData name="Ciara Nicholson" userId="8d68dc69-e86f-4d8b-ade7-c7e13d0b1573" providerId="ADAL" clId="{27E1A4D0-5F60-49FB-B9C3-BE7F4DE6931A}" dt="2025-06-26T07:50:49.688" v="12" actId="47"/>
        <pc:sldMkLst>
          <pc:docMk/>
          <pc:sldMk cId="3707016929" sldId="326"/>
        </pc:sldMkLst>
      </pc:sldChg>
      <pc:sldChg chg="del">
        <pc:chgData name="Ciara Nicholson" userId="8d68dc69-e86f-4d8b-ade7-c7e13d0b1573" providerId="ADAL" clId="{27E1A4D0-5F60-49FB-B9C3-BE7F4DE6931A}" dt="2025-06-26T07:50:49.879" v="13" actId="47"/>
        <pc:sldMkLst>
          <pc:docMk/>
          <pc:sldMk cId="1771464372" sldId="327"/>
        </pc:sldMkLst>
      </pc:sldChg>
      <pc:sldChg chg="del">
        <pc:chgData name="Ciara Nicholson" userId="8d68dc69-e86f-4d8b-ade7-c7e13d0b1573" providerId="ADAL" clId="{27E1A4D0-5F60-49FB-B9C3-BE7F4DE6931A}" dt="2025-06-26T07:50:49.034" v="8" actId="47"/>
        <pc:sldMkLst>
          <pc:docMk/>
          <pc:sldMk cId="1446748427" sldId="328"/>
        </pc:sldMkLst>
      </pc:sldChg>
      <pc:sldChg chg="del">
        <pc:chgData name="Ciara Nicholson" userId="8d68dc69-e86f-4d8b-ade7-c7e13d0b1573" providerId="ADAL" clId="{27E1A4D0-5F60-49FB-B9C3-BE7F4DE6931A}" dt="2025-06-26T07:50:51.779" v="24" actId="47"/>
        <pc:sldMkLst>
          <pc:docMk/>
          <pc:sldMk cId="3007821393" sldId="329"/>
        </pc:sldMkLst>
      </pc:sldChg>
      <pc:sldChg chg="del">
        <pc:chgData name="Ciara Nicholson" userId="8d68dc69-e86f-4d8b-ade7-c7e13d0b1573" providerId="ADAL" clId="{27E1A4D0-5F60-49FB-B9C3-BE7F4DE6931A}" dt="2025-06-26T07:50:53.492" v="33" actId="47"/>
        <pc:sldMkLst>
          <pc:docMk/>
          <pc:sldMk cId="3484824400" sldId="330"/>
        </pc:sldMkLst>
      </pc:sldChg>
      <pc:sldChg chg="del">
        <pc:chgData name="Ciara Nicholson" userId="8d68dc69-e86f-4d8b-ade7-c7e13d0b1573" providerId="ADAL" clId="{27E1A4D0-5F60-49FB-B9C3-BE7F4DE6931A}" dt="2025-06-26T07:50:48.906" v="7" actId="47"/>
        <pc:sldMkLst>
          <pc:docMk/>
          <pc:sldMk cId="180452496" sldId="331"/>
        </pc:sldMkLst>
      </pc:sldChg>
      <pc:sldChg chg="del">
        <pc:chgData name="Ciara Nicholson" userId="8d68dc69-e86f-4d8b-ade7-c7e13d0b1573" providerId="ADAL" clId="{27E1A4D0-5F60-49FB-B9C3-BE7F4DE6931A}" dt="2025-06-26T07:50:51.970" v="25" actId="47"/>
        <pc:sldMkLst>
          <pc:docMk/>
          <pc:sldMk cId="1209352783" sldId="332"/>
        </pc:sldMkLst>
      </pc:sldChg>
      <pc:sldChg chg="del">
        <pc:chgData name="Ciara Nicholson" userId="8d68dc69-e86f-4d8b-ade7-c7e13d0b1573" providerId="ADAL" clId="{27E1A4D0-5F60-49FB-B9C3-BE7F4DE6931A}" dt="2025-06-26T07:50:53.438" v="31" actId="47"/>
        <pc:sldMkLst>
          <pc:docMk/>
          <pc:sldMk cId="1470633599" sldId="333"/>
        </pc:sldMkLst>
      </pc:sldChg>
      <pc:sldChg chg="del">
        <pc:chgData name="Ciara Nicholson" userId="8d68dc69-e86f-4d8b-ade7-c7e13d0b1573" providerId="ADAL" clId="{27E1A4D0-5F60-49FB-B9C3-BE7F4DE6931A}" dt="2025-06-26T07:50:52.590" v="27" actId="47"/>
        <pc:sldMkLst>
          <pc:docMk/>
          <pc:sldMk cId="2849447732" sldId="334"/>
        </pc:sldMkLst>
      </pc:sldChg>
      <pc:sldChg chg="new del">
        <pc:chgData name="Ciara Nicholson" userId="8d68dc69-e86f-4d8b-ade7-c7e13d0b1573" providerId="ADAL" clId="{27E1A4D0-5F60-49FB-B9C3-BE7F4DE6931A}" dt="2025-06-26T07:50:48.244" v="3" actId="47"/>
        <pc:sldMkLst>
          <pc:docMk/>
          <pc:sldMk cId="4168822929" sldId="335"/>
        </pc:sldMkLst>
      </pc:sldChg>
    </pc:docChg>
  </pc:docChgLst>
  <pc:docChgLst>
    <pc:chgData name="Vickie Lewis" userId="S::vickie.lewis@motorsportuk.org::10d6c489-48cb-4f8d-ae5a-2243dc5d22cb" providerId="AD" clId="Web-{3D1FAF27-A5BB-4587-B397-EF6F31C6AAF7}"/>
    <pc:docChg chg="modSld">
      <pc:chgData name="Vickie Lewis" userId="S::vickie.lewis@motorsportuk.org::10d6c489-48cb-4f8d-ae5a-2243dc5d22cb" providerId="AD" clId="Web-{3D1FAF27-A5BB-4587-B397-EF6F31C6AAF7}" dt="2025-06-26T16:11:33.942" v="107" actId="20577"/>
      <pc:docMkLst>
        <pc:docMk/>
      </pc:docMkLst>
      <pc:sldChg chg="modSp">
        <pc:chgData name="Vickie Lewis" userId="S::vickie.lewis@motorsportuk.org::10d6c489-48cb-4f8d-ae5a-2243dc5d22cb" providerId="AD" clId="Web-{3D1FAF27-A5BB-4587-B397-EF6F31C6AAF7}" dt="2025-06-26T16:07:08.060" v="0" actId="20577"/>
        <pc:sldMkLst>
          <pc:docMk/>
          <pc:sldMk cId="1171881639" sldId="259"/>
        </pc:sldMkLst>
        <pc:spChg chg="mod">
          <ac:chgData name="Vickie Lewis" userId="S::vickie.lewis@motorsportuk.org::10d6c489-48cb-4f8d-ae5a-2243dc5d22cb" providerId="AD" clId="Web-{3D1FAF27-A5BB-4587-B397-EF6F31C6AAF7}" dt="2025-06-26T16:07:08.060" v="0" actId="20577"/>
          <ac:spMkLst>
            <pc:docMk/>
            <pc:sldMk cId="1171881639" sldId="259"/>
            <ac:spMk id="7" creationId="{7E2627CD-1AE7-FE48-6E72-47CBFAD0E09E}"/>
          </ac:spMkLst>
        </pc:spChg>
      </pc:sldChg>
      <pc:sldChg chg="modSp">
        <pc:chgData name="Vickie Lewis" userId="S::vickie.lewis@motorsportuk.org::10d6c489-48cb-4f8d-ae5a-2243dc5d22cb" providerId="AD" clId="Web-{3D1FAF27-A5BB-4587-B397-EF6F31C6AAF7}" dt="2025-06-26T16:08:21.468" v="5" actId="14100"/>
        <pc:sldMkLst>
          <pc:docMk/>
          <pc:sldMk cId="3672773598" sldId="264"/>
        </pc:sldMkLst>
        <pc:spChg chg="mod">
          <ac:chgData name="Vickie Lewis" userId="S::vickie.lewis@motorsportuk.org::10d6c489-48cb-4f8d-ae5a-2243dc5d22cb" providerId="AD" clId="Web-{3D1FAF27-A5BB-4587-B397-EF6F31C6AAF7}" dt="2025-06-26T16:08:21.468" v="5" actId="14100"/>
          <ac:spMkLst>
            <pc:docMk/>
            <pc:sldMk cId="3672773598" sldId="264"/>
            <ac:spMk id="5" creationId="{B0E16930-F607-3E7F-FEAC-70108BE59F2C}"/>
          </ac:spMkLst>
        </pc:spChg>
        <pc:spChg chg="mod">
          <ac:chgData name="Vickie Lewis" userId="S::vickie.lewis@motorsportuk.org::10d6c489-48cb-4f8d-ae5a-2243dc5d22cb" providerId="AD" clId="Web-{3D1FAF27-A5BB-4587-B397-EF6F31C6AAF7}" dt="2025-06-26T16:08:15.796" v="4" actId="1076"/>
          <ac:spMkLst>
            <pc:docMk/>
            <pc:sldMk cId="3672773598" sldId="264"/>
            <ac:spMk id="6" creationId="{F3FD1B5F-9140-A9EA-7594-8C0C9D86EF59}"/>
          </ac:spMkLst>
        </pc:spChg>
      </pc:sldChg>
      <pc:sldChg chg="modSp">
        <pc:chgData name="Vickie Lewis" userId="S::vickie.lewis@motorsportuk.org::10d6c489-48cb-4f8d-ae5a-2243dc5d22cb" providerId="AD" clId="Web-{3D1FAF27-A5BB-4587-B397-EF6F31C6AAF7}" dt="2025-06-26T16:09:27.595" v="43" actId="20577"/>
        <pc:sldMkLst>
          <pc:docMk/>
          <pc:sldMk cId="4113935738" sldId="265"/>
        </pc:sldMkLst>
        <pc:spChg chg="mod">
          <ac:chgData name="Vickie Lewis" userId="S::vickie.lewis@motorsportuk.org::10d6c489-48cb-4f8d-ae5a-2243dc5d22cb" providerId="AD" clId="Web-{3D1FAF27-A5BB-4587-B397-EF6F31C6AAF7}" dt="2025-06-26T16:09:27.595" v="43" actId="20577"/>
          <ac:spMkLst>
            <pc:docMk/>
            <pc:sldMk cId="4113935738" sldId="265"/>
            <ac:spMk id="4" creationId="{F212DDC2-C0C3-014E-55FF-288B8D6BEDB0}"/>
          </ac:spMkLst>
        </pc:spChg>
      </pc:sldChg>
      <pc:sldChg chg="modSp">
        <pc:chgData name="Vickie Lewis" userId="S::vickie.lewis@motorsportuk.org::10d6c489-48cb-4f8d-ae5a-2243dc5d22cb" providerId="AD" clId="Web-{3D1FAF27-A5BB-4587-B397-EF6F31C6AAF7}" dt="2025-06-26T16:11:33.942" v="107" actId="20577"/>
        <pc:sldMkLst>
          <pc:docMk/>
          <pc:sldMk cId="2540403489" sldId="268"/>
        </pc:sldMkLst>
        <pc:spChg chg="mod">
          <ac:chgData name="Vickie Lewis" userId="S::vickie.lewis@motorsportuk.org::10d6c489-48cb-4f8d-ae5a-2243dc5d22cb" providerId="AD" clId="Web-{3D1FAF27-A5BB-4587-B397-EF6F31C6AAF7}" dt="2025-06-26T16:11:33.942" v="107" actId="20577"/>
          <ac:spMkLst>
            <pc:docMk/>
            <pc:sldMk cId="2540403489" sldId="268"/>
            <ac:spMk id="4" creationId="{38ECD8C4-FC44-0896-A9B3-02717F86769E}"/>
          </ac:spMkLst>
        </pc:spChg>
      </pc:sldChg>
    </pc:docChg>
  </pc:docChgLst>
  <pc:docChgLst>
    <pc:chgData name="Ciara Nicholson" userId="S::ciara.nicholson@motorsportuk.org::8d68dc69-e86f-4d8b-ade7-c7e13d0b1573" providerId="AD" clId="Web-{A45798D2-B910-20C2-4B8F-6B122AB8D50C}"/>
    <pc:docChg chg="addSld modSld modSection">
      <pc:chgData name="Ciara Nicholson" userId="S::ciara.nicholson@motorsportuk.org::8d68dc69-e86f-4d8b-ade7-c7e13d0b1573" providerId="AD" clId="Web-{A45798D2-B910-20C2-4B8F-6B122AB8D50C}" dt="2025-06-27T09:54:13.643" v="32" actId="1076"/>
      <pc:docMkLst>
        <pc:docMk/>
      </pc:docMkLst>
      <pc:sldChg chg="delSp modSp new">
        <pc:chgData name="Ciara Nicholson" userId="S::ciara.nicholson@motorsportuk.org::8d68dc69-e86f-4d8b-ade7-c7e13d0b1573" providerId="AD" clId="Web-{A45798D2-B910-20C2-4B8F-6B122AB8D50C}" dt="2025-06-27T09:54:13.643" v="32" actId="1076"/>
        <pc:sldMkLst>
          <pc:docMk/>
          <pc:sldMk cId="3676366001" sldId="27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19E87B-C20E-7547-AE85-A2C5A874E6EA}"/>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E03B5B-82B5-3E43-9C91-E772AF390699}"/>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254B695A-1F66-094E-96C3-D00C67FD98F9}" type="datetimeFigureOut">
              <a:rPr lang="en-US" smtClean="0"/>
              <a:t>7/8/2025</a:t>
            </a:fld>
            <a:endParaRPr lang="en-US"/>
          </a:p>
        </p:txBody>
      </p:sp>
      <p:sp>
        <p:nvSpPr>
          <p:cNvPr id="4" name="Footer Placeholder 3">
            <a:extLst>
              <a:ext uri="{FF2B5EF4-FFF2-40B4-BE49-F238E27FC236}">
                <a16:creationId xmlns:a16="http://schemas.microsoft.com/office/drawing/2014/main" id="{F4CF54B9-38A2-7E40-9F34-50DBCF120B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C2ADA0-F2CA-0E4A-8F63-E82C1F43B4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87C99F-5478-4D41-A2C9-43BBDFBA06F5}" type="slidenum">
              <a:rPr lang="en-US" smtClean="0"/>
              <a:t>‹#›</a:t>
            </a:fld>
            <a:endParaRPr lang="en-US"/>
          </a:p>
        </p:txBody>
      </p:sp>
    </p:spTree>
    <p:extLst>
      <p:ext uri="{BB962C8B-B14F-4D97-AF65-F5344CB8AC3E}">
        <p14:creationId xmlns:p14="http://schemas.microsoft.com/office/powerpoint/2010/main" val="385516120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4:46.859"/>
    </inkml:context>
    <inkml:brush xml:id="br0">
      <inkml:brushProperty name="width" value="0.035" units="cm"/>
      <inkml:brushProperty name="height" value="0.035" units="cm"/>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21.209"/>
    </inkml:context>
    <inkml:brush xml:id="br0">
      <inkml:brushProperty name="width" value="0.035" units="cm"/>
      <inkml:brushProperty name="height" value="0.035" units="cm"/>
      <inkml:brushProperty name="color" value="#FFFFFF"/>
    </inkml:brush>
  </inkml:definitions>
  <inkml:trace contextRef="#ctx0" brushRef="#br0">0 119 24575,'4'0'0,"-1"-1"0,0 0 0,0 0 0,0-1 0,1 1 0,-1-1 0,0 1 0,-1-1 0,1 0 0,0 0 0,0 0 0,-1 0 0,1-1 0,-1 1 0,2-3 0,10-9 0,-33 50 0,17-34 0,1 0 0,0 0 0,0 0 0,0 0 0,1 0 0,-1 0 0,0 0 0,1 0 0,-1 1 0,1-1 0,0 0 0,0 0 0,0 1 0,0-1 0,0 0 0,0 0 0,1 4 0,2-5 0,-1 0 0,0-1 0,1 1 0,-1 0 0,0-1 0,1 0 0,-1 1 0,1-1 0,-1 0 0,1 0 0,-1-1 0,1 1 0,-1 0 0,0-1 0,1 0 0,2 0 0,-3 0 0,0 1 0,0 0 0,0-1 0,0 0 0,0 1 0,0-1 0,0 0 0,0 0 0,-1 0 0,1 0 0,0 0 0,0 0 0,-1-1 0,1 1 0,-1-1 0,1 1 0,-1-1 0,0 1 0,2-4 0,-46-23 0,42 25 0,0 0 0,0 0 0,0 0 0,0 0 0,0 0 0,1 0 0,-1 0 0,1 0 0,0 0 0,0-1 0,0 1 0,0-3 0,0 4 0,0 0 0,0 0 0,0 0 0,1 1 0,-1-1 0,0 0 0,1 0 0,-1 1 0,1-1 0,0 0 0,0 0 0,-1 1 0,1-1 0,0 1 0,0-1 0,0 1 0,1-1 0,-1 1 0,0 0 0,0-1 0,3 0 0,13-4 0,0 2 0,0 0 0,25-2 0,-38 5 0,0 0 0,0 1 0,0 0 0,1 0 0,-1 0 0,0 0 0,0 1 0,0-1 0,0 1 0,0 0 0,0 1 0,0-1 0,0 1 0,0-1 0,0 1 0,-1 0 0,1 0 0,-1 1 0,7 4 0,-9-5 0,0 0 0,0 0 0,1 0 0,-1 1 0,0-1 0,-1 0 0,1 0 0,0 0 0,-1 1 0,1-1 0,-1 0 0,0 1 0,1-1 0,-1 1 0,0-1 0,-1 0 0,1 1 0,-1 1 0,-16 43 0,15-44 0,0 1 0,0-1 0,0 1 0,0 0 0,1-1 0,-1 1 0,1 0 0,0 0 0,0 0 0,1 0 0,-1 0 0,1 0 0,0 0 0,0 0 0,0 0 0,1 0 0,-1 0 0,1-1 0,1 6 0,-1-8 0,0 0 0,0 0 0,1 0 0,-1 0 0,0-1 0,0 1 0,0-1 0,1 1 0,-1-1 0,0 1 0,1-1 0,-1 0 0,0 1 0,1-1 0,-1 0 0,0 0 0,1 0 0,-1 0 0,1 0 0,-1 0 0,0-1 0,1 1 0,-1 0 0,0-1 0,1 1 0,-1-1 0,0 1 0,0-1 0,1 0 0,0 0 0,0 0 0,0 0 0,0 0 0,0 0 0,0 0 0,0 0 0,0 0 0,0 0 0,-1-1 0,1 1 0,-1-1 0,1 1 0,-1-1 0,1 1 0,-1-1 0,0 0 0,0 0 0,0 0 0,2-3 0,-30 21-1365,13-6-5461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22.040"/>
    </inkml:context>
    <inkml:brush xml:id="br0">
      <inkml:brushProperty name="width" value="0.035" units="cm"/>
      <inkml:brushProperty name="height" value="0.035" units="cm"/>
      <inkml:brushProperty name="color" value="#FFFFFF"/>
    </inkml:brush>
  </inkml:definitions>
  <inkml:trace contextRef="#ctx0" brushRef="#br0">1 239 24575,'4'-8'0,"6"-8"0,5-4 0,4-3 0,3-2 0,-7 7 0,-9 7 0,-10 14 0,-9 6 0,-2 6 0,10-4 0,14-12 0,22-19 0,14-13 0,8-6 0,-1 3 0,-10 9-8191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25.219"/>
    </inkml:context>
    <inkml:brush xml:id="br0">
      <inkml:brushProperty name="width" value="0.035" units="cm"/>
      <inkml:brushProperty name="height" value="0.035" units="cm"/>
      <inkml:brushProperty name="color" value="#FFFFFF"/>
    </inkml:brush>
  </inkml:definitions>
  <inkml:trace contextRef="#ctx0" brushRef="#br0">64 5 24575,'106'-2'0,"-46"-1"0,97 9 0,-157-6 0,0 0 0,0 0 0,0 0 0,0 0 0,0 0 0,0 0 0,0 0 0,0 0 0,1-1 0,-1 1 0,0 0 0,0 0 0,0 0 0,0 0 0,0 0 0,0 0 0,0 0 0,1 0 0,-1 0 0,0 0 0,0 0 0,0 0 0,0 0 0,0 0 0,0 0 0,0 1 0,1-1 0,-1 0 0,0 0 0,0 0 0,0 0 0,0 0 0,0 0 0,0 0 0,0 0 0,0 0 0,0 0 0,1 0 0,-1 0 0,0 1 0,0-1 0,0 0 0,0 0 0,0 0 0,0 0 0,0 0 0,0 0 0,0 0 0,0 1 0,0-1 0,0 0 0,0 0 0,0 0 0,0 0 0,0 0 0,0 0 0,0 0 0,0 1 0,0-1 0,0 0 0,0 0 0,0 0 0,0 0 0,0 0 0,0 0 0,0 0 0,0 0 0,-1 1 0,-10 5 0,-19 3 0,-77 13 0,-128 9 0,489-66 0,-68 22 0,-508 14 0,229-2 0,175 0 0,-6 0 0,78 8 0,-154-7 0,1-1 0,0 1 0,0 0 0,0 1 0,0-1 0,0 0 0,0 0 0,0 0 0,0 0 0,-1 1 0,1-1 0,0 0 0,0 1 0,0-1 0,0 1 0,-1-1 0,1 1 0,0-1 0,-1 1 0,1 0 0,0-1 0,-1 1 0,1 0 0,0 1 0,-1-1 0,0 0 0,0 0 0,0 0 0,0 0 0,-1-1 0,1 1 0,0 0 0,-1 0 0,1 0 0,-1 0 0,1 0 0,-1 0 0,1 0 0,-1-1 0,1 1 0,-1 0 0,0-1 0,1 1 0,-2 0 0,-54 40 0,37-28 0,16-12 0,1 1 0,0-1 0,0 1 0,-1 0 0,1 0 0,1 0 0,-1 0 0,0 0 0,0 0 0,1 0 0,-1 0 0,1 1 0,0-1 0,-3 5 0,5-6 0,-1 0 0,0-1 0,0 1 0,0 0 0,0-1 0,0 1 0,1-1 0,-1 1 0,0-1 0,0 1 0,1 0 0,-1-1 0,1 1 0,-1-1 0,0 1 0,1-1 0,-1 0 0,1 1 0,-1-1 0,1 1 0,-1-1 0,1 0 0,-1 0 0,2 1 0,29 8 0,53-1 0,150-4 0,-130-5 0,493-3 0,-590 3 0,-8 1 0,-22 0 0,-44-1 0,-269 2 0,-305-3 0,574-1 0,-82-12 0,118 5 0,31 10 0,0 0 0,0-1 0,-1 1 0,1 0 0,0 0 0,0-1 0,0 1 0,0 0 0,0 0 0,0 0 0,0-1 0,0 1 0,-1 0 0,1 0 0,0-1 0,0 1 0,0 0 0,0 0 0,0-1 0,0 1 0,0 0 0,1 0 0,-1-1 0,0 1 0,0 0 0,0 0 0,0-1 0,0 1 0,0 0 0,0 0 0,0-1 0,1 1 0,-1 0 0,0 0 0,0 0 0,0 0 0,0-1 0,1 1 0,-1 0 0,0 0 0,0 0 0,1 0 0,-1 0 0,0-1 0,0 1 0,0 0 0,1 0 0,-1 0 0,0 0 0,1 0 0,7-3 0,0 0 0,0 0 0,0 1 0,15-2 0,118-10 0,225 6 0,-219 9 0,33-3 0,502 14 0,-621-2 0,-62-10 0,1 0 0,0 0 0,0 0 0,0 0 0,-1 0 0,1 0 0,0 0 0,0 0 0,0 1 0,-1-1 0,1 0 0,0 0 0,0 0 0,0 0 0,0 0 0,-1 1 0,1-1 0,0 0 0,0 0 0,0 0 0,0 1 0,0-1 0,0 0 0,0 0 0,0 0 0,-1 1 0,1-1 0,0 0 0,0 0 0,0 1 0,0-1 0,0 0 0,0 0 0,0 1 0,0-1 0,0 0 0,1 0 0,-1 0 0,0 1 0,0-1 0,0 0 0,0 0 0,0 0 0,0 1 0,0-1 0,0 0 0,1 0 0,-1 0 0,0 1 0,0-1 0,0 0 0,0 0 0,1 0 0,-1 0 0,0 0 0,0 1 0,-35 6 0,0-1 0,-1-1 0,0-2 0,0-2 0,-44-4 0,70 2 0,0 0 0,0-1 0,1 0 0,-17-6 0,25 7 0,-1 1 0,1-1 0,-1 0 0,1 1 0,0-1 0,-1 0 0,1 0 0,0 0 0,-1 0 0,1 0 0,0 0 0,0 0 0,0-1 0,0 1 0,-1-2 0,2 2 0,0 0 0,0 0 0,0 0 0,0 0 0,0 0 0,0 0 0,0 0 0,1 0 0,-1 0 0,0 0 0,1 1 0,-1-1 0,0 0 0,1 0 0,-1 0 0,1 0 0,0 1 0,-1-1 0,1 0 0,-1 1 0,1-1 0,0 0 0,0 1 0,-1-1 0,1 1 0,0-1 0,0 1 0,0-1 0,1 0 0,8-4 0,1-1 0,0 2 0,1-1 0,-1 1 0,1 1 0,0 0 0,20-2 0,92-3 0,-95 7 0,-7 2 0,-35 4 0,-38 5 0,39-9 0,-28 4 0,37-5 0,25-4 0,144-17 0,318 2 0,-373 19 0,221-1 0,-316 1 0,-16 1 0,-29 3 0,-605 17-670,562-21-25,21 0-6131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27.360"/>
    </inkml:context>
    <inkml:brush xml:id="br0">
      <inkml:brushProperty name="width" value="0.035" units="cm"/>
      <inkml:brushProperty name="height" value="0.035" units="cm"/>
      <inkml:brushProperty name="color" value="#FFFFFF"/>
    </inkml:brush>
  </inkml:definitions>
  <inkml:trace contextRef="#ctx0" brushRef="#br0">279 206 24575,'-14'269'0,"6"-158"0,9-88 0,-1-22 0,0-1 0,0 0 0,0 0 0,0 0 0,1 1 0,-1-1 0,0 0 0,0 0 0,0 0 0,0 0 0,0 0 0,0 1 0,1-1 0,-1 0 0,0 0 0,0 0 0,0 0 0,0 0 0,1 0 0,-1 0 0,0 0 0,0 0 0,0 1 0,0-1 0,1 0 0,-1 0 0,0 0 0,0 0 0,0 0 0,1 0 0,-1 0 0,0 0 0,0 0 0,0 0 0,1-1 0,-1 1 0,0 0 0,0 0 0,0 0 0,0 0 0,1 0 0,-1 0 0,0 0 0,0 0 0,0 0 0,0-1 0,1 1 0,21-32 0,41-96 0,54-159 0,-116 283 0,1 1 0,-1 0 0,0 0 0,0 0 0,0 0 0,0-1 0,-1 1 0,1-1 0,-1 1 0,0 0 0,0-1 0,0 1 0,0 0 0,-1-1 0,0 1 0,-1-6 0,0 7 0,1 1 0,-1-1 0,0 1 0,1 0 0,-1 0 0,0 0 0,0 0 0,0 0 0,0 0 0,0 0 0,0 1 0,0-1 0,0 1 0,-1-1 0,1 1 0,0 0 0,0 0 0,0 0 0,0 0 0,-1 0 0,1 0 0,0 1 0,0-1 0,0 1 0,0-1 0,-2 2 0,-287 73 0,290-74 0,-1-1 0,0 1 0,0-1 0,1 0 0,-1 1 0,0-1 0,1 0 0,-1 0 0,0 0 0,0-1 0,1 1 0,-1 0 0,-3-1 0,5 0 0,0 1 0,0-1 0,0 1 0,0-1 0,0 1 0,0-1 0,0 1 0,0-1 0,0 1 0,0-1 0,0 1 0,0-1 0,0 1 0,1 0 0,-1-1 0,0 1 0,0-1 0,1 1 0,-1 0 0,0-1 0,0 1 0,1-1 0,-1 1 0,0 0 0,1-1 0,-1 1 0,1 0 0,-1 0 0,0-1 0,1 1 0,46-33 0,-3 6 0,1 3 0,1 1 0,54-18 0,-98 40 0,0 0 0,0 1 0,0-1 0,0 0 0,0 1 0,0-1 0,1 1 0,-1 0 0,0 0 0,0 0 0,0 0 0,0 0 0,4 1 0,-5-1 0,-1 1 0,1-1 0,-1 0 0,0 1 0,1-1 0,-1 1 0,0-1 0,1 1 0,-1-1 0,0 1 0,0-1 0,1 1 0,-1-1 0,0 1 0,0-1 0,0 1 0,0-1 0,0 1 0,0-1 0,0 1 0,0-1 0,0 1 0,0-1 0,0 1 0,0 0 0,0-1 0,0 1 0,0-1 0,-1 1 0,1-1 0,0 1 0,-1 0 0,-3 7 0,0 0 0,-1 0 0,0-1 0,-1 0 0,-8 9 0,-32 30 0,-2-2 0,-2-2 0,-1-3 0,-73 43 0,79-61 0,28-22 0,16 1 0,1-1 0,-1 0 0,1 0 0,0 1 0,0-1 0,-1 0 0,1 0 0,0 1 0,0-1 0,0 0 0,0 0 0,0 0 0,0 1 0,0-1 0,0 0 0,0 0 0,0 0 0,0 1 0,1-1 0,-1 0 0,0 0 0,0 0 0,1 1 0,0-2 0,7-15 0,1 0 0,0 1 0,2 1 0,-1-1 0,2 2 0,0-1 0,1 2 0,0-1 0,1 2 0,1 0 0,0 1 0,20-12 0,-33 22-4,-1 0 0,1-1 0,0 1 0,0 0 0,0 0 0,0 1 0,0-1 0,1 0 0,-1 1 0,0-1 0,0 1 0,0 0 0,0 0 0,1 0 0,-1 0 0,0 0 0,0 0 0,0 0 0,4 2 0,-5-1 12,0-1 0,0 1 1,-1 0-1,1 0 1,0 0-1,0 0 0,-1 1 1,1-1-1,-1 0 0,1 0 1,-1 0-1,1 0 0,-1 1 1,0-1-1,0 0 0,1 0 1,-1 1-1,0-1 0,0 0 1,0 0-1,0 1 0,-1-1 1,1 2-1,-2 7-194,0-1 1,-1 1-1,0-1 0,0 0 1,-1 0-1,0-1 1,-6 10-1,-7 5-6640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27.822"/>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00.091"/>
    </inkml:context>
    <inkml:brush xml:id="br0">
      <inkml:brushProperty name="width" value="0.035" units="cm"/>
      <inkml:brushProperty name="height" value="0.035" units="cm"/>
      <inkml:brushProperty name="color" value="#FFFFFF"/>
    </inkml:brush>
  </inkml:definitions>
  <inkml:trace contextRef="#ctx0" brushRef="#br0">1159 54 24575,'126'-2'0,"138"5"0,-252-2 0,0 1 0,0 0 0,-1 1 0,1 0 0,-1 0 0,16 9 0,-26-12 0,-1 0 0,1 0 0,-1 0 0,0 0 0,1 0 0,-1 1 0,0-1 0,1 0 0,-1 0 0,0 1 0,1-1 0,-1 0 0,0 0 0,1 1 0,-1-1 0,0 0 0,0 1 0,0-1 0,1 0 0,-1 1 0,0-1 0,0 1 0,0-1 0,0 0 0,0 1 0,1-1 0,-1 1 0,0-1 0,0 0 0,0 1 0,0-1 0,0 1 0,0-1 0,-1 0 0,1 1 0,0 0 0,-13 9 0,-25 3 0,-8-6 0,0-2 0,0-1 0,-85-7 0,-32 2 0,158 1 0,0 1 0,1-1 0,-1 1 0,0 0 0,1 0 0,-1 1 0,0 0 0,1-1 0,0 1 0,-1 1 0,-6 4 0,9-6 0,1 0 0,0 1 0,0-1 0,0 0 0,0 1 0,0-1 0,0 1 0,0-1 0,0 1 0,1-1 0,-1 1 0,1-1 0,-1 1 0,1 0 0,0-1 0,-1 1 0,1 0 0,0 0 0,0-1 0,0 1 0,0 0 0,0-1 0,1 1 0,-1 0 0,1-1 0,-1 1 0,1 0 0,-1-1 0,1 1 0,0-1 0,0 1 0,-1-1 0,1 1 0,0-1 0,1 0 0,0 2 0,3 3 0,0-1 0,1 1 0,0-1 0,-1 0 0,2-1 0,-1 0 0,0 1 0,1-2 0,0 1 0,0-1 0,0 0 0,0-1 0,0 0 0,1 0 0,11 2 0,14 0 0,1-1 0,39-1 0,-58-2 0,49 1 0,0-2 0,64-11 0,-114 8 0,-14 1 0,-26-3 0,-47 1 0,-339 6 0,406-1 0,1 0 0,-1-1 0,0 1 0,1-1 0,-1-1 0,-7-2 0,12 4 0,1 0 0,-1 0 0,1 0 0,-1-1 0,1 1 0,-1 0 0,0-1 0,1 1 0,0 0 0,-1-1 0,1 1 0,-1-1 0,1 1 0,-1-1 0,1 1 0,0-1 0,-1 1 0,1-1 0,0 1 0,0-1 0,-1 1 0,1-1 0,0 1 0,0-1 0,0 0 0,0-1 0,0 1 0,1 0 0,-1 0 0,1-1 0,0 1 0,-1 0 0,1 0 0,0 0 0,0 0 0,-1 0 0,1 0 0,0 0 0,0 0 0,0 0 0,0 1 0,0-1 0,2-1 0,31-20 0,0 2 0,2 1 0,0 2 0,1 2 0,41-12 0,199-41 0,-246 62 0,-6 0 0,1 1 0,25 0 0,-641 10 0,741-6 0,203 2 0,-338-1 0,-11 0 0,0 0 0,0 0 0,0 0 0,0 0 0,0 1 0,0 0 0,0 0 0,0 0 0,0 0 0,0 1 0,-1 0 0,7 3 0,-10-4 0,-1-1 0,0 0 0,1 0 0,-1 1 0,0-1 0,0 0 0,1 1 0,-1-1 0,0 1 0,0-1 0,1 0 0,-1 1 0,0-1 0,0 0 0,0 1 0,0-1 0,0 1 0,0-1 0,0 1 0,0-1 0,0 0 0,0 1 0,0-1 0,0 1 0,0-1 0,0 1 0,0-1 0,0 0 0,0 1 0,0-1 0,0 1 0,-1-1 0,1 0 0,0 1 0,0-1 0,-1 1 0,1-1 0,0 0 0,0 1 0,-1-1 0,1 0 0,0 0 0,-1 1 0,1-1 0,0 0 0,-1 0 0,0 1 0,-21 10 0,-11-1 0,0-2 0,-1-1 0,-48 3 0,4 0 0,-155 14 0,14-2 0,199-18 0,18-1 0,34 1 0,62-3 0,-56-2 0,1 1 0,46 8 0,-82-7 0,1-1 0,-1 1 0,0 0 0,1 0 0,-1 0 0,0 0 0,0 1 0,0-1 0,3 3 0,-5-3 0,0-1 0,-1 1 0,1-1 0,0 1 0,-1 0 0,1-1 0,-1 1 0,1-1 0,-1 1 0,0 0 0,1 0 0,-1-1 0,0 1 0,1 0 0,-1 0 0,0-1 0,0 1 0,1 0 0,-1 0 0,0 0 0,0-1 0,0 1 0,0 0 0,-1 1 0,0 1 0,0-1 0,-1 1 0,0-1 0,1 1 0,-1-1 0,0 0 0,0 0 0,0 0 0,0 0 0,-1 0 0,1 0 0,-1-1 0,1 1 0,-1-1 0,1 0 0,-1 0 0,0 0 0,1 0 0,-5 1 0,-73 20 0,-115 18 0,164-35 0,14 0 0,25-3 0,40-2 0,-38 0 0,281-2 0,199 2 0,-452 4 0,-55 1 0,-61 4 0,-171-6 0,134-5 0,-169 21 0,235-9 0,49-10 0,0 0 0,0 0 0,-1 0 0,1 0 0,0 0 0,0 0 0,-1 0 0,1 0 0,0 0 0,0 0 0,0 0 0,-1 0 0,1 0 0,0 0 0,0 1 0,-1-1 0,1 0 0,0 0 0,0 0 0,0 0 0,0 1 0,-1-1 0,1 0 0,0 0 0,0 0 0,0 0 0,0 1 0,0-1 0,0 0 0,-1 0 0,1 1 0,0-1 0,0 0 0,0 0 0,0 0 0,0 1 0,0-1 0,0 0 0,0 0 0,0 1 0,0-1 0,0 0 0,0 0 0,0 1 0,0-1 0,0 0 0,0 0 0,1 0 0,-1 1 0,0-1 0,0 0 0,0 0 0,0 1 0,0-1 0,0 0 0,1 0 0,-1 0 0,0 0 0,0 1 0,0-1 0,1 0 0,-1 0 0,0 0 0,0 0 0,0 0 0,1 0 0,24 14 0,7 6 0,-31-18 0,0 0 0,0 1 0,0-1 0,-1 0 0,1 0 0,-1 0 0,1 1 0,-1-1 0,0 0 0,0 0 0,0 1 0,0-1 0,0 0 0,-1 0 0,1 1 0,-1-1 0,1 0 0,-1 0 0,0 0 0,0 0 0,0 0 0,0 0 0,0 0 0,0 0 0,-1 0 0,1 0 0,-3 2 0,-5 6 0,0-1 0,0 0 0,-16 12 0,-10 5 0,-2-2 0,-48 25 0,67-41 0,20-15 0,27-18 0,17-7 0,-28 20 0,0 0 0,-1-2 0,24-23 0,-36 31 0,0 0 0,0 0 0,0-1 0,-1 0 0,0 0 0,-1-1 0,1 1 0,-1-1 0,-1 1 0,1-1 0,-1 0 0,-1 0 0,2-11 0,-2 12 0,-1-1 0,1 1 0,-1-1 0,-1 1 0,1-1 0,-1 1 0,-1-1 0,1 1 0,-1 0 0,-1-1 0,1 1 0,-1 0 0,0 1 0,-6-10 0,5 11 0,-1 0 0,0 0 0,0 0 0,0 0 0,0 1 0,-1 0 0,0 0 0,0 1 0,0-1 0,0 1 0,0 1 0,-1-1 0,0 1 0,1 0 0,-15-2 0,-1-1 0,-1 1 0,0 1 0,0 2 0,0 0 0,0 1 0,0 1 0,0 1 0,0 2 0,0 0 0,1 1 0,0 1 0,0 1 0,-33 16 0,43-17 0,-59 36 0,67-39 0,0 0 0,0 1 0,1-1 0,-1 1 0,1-1 0,-1 1 0,1 0 0,0 1 0,1-1 0,-1 0 0,1 1 0,0-1 0,-3 8 0,5-11 0,0 1 0,0-1 0,-1 1 0,1-1 0,0 1 0,0-1 0,0 1 0,1-1 0,-1 1 0,0-1 0,1 1 0,-1-1 0,1 1 0,-1-1 0,1 1 0,-1-1 0,1 0 0,0 1 0,0-1 0,0 0 0,0 0 0,0 1 0,0-1 0,0 0 0,0 0 0,0 0 0,1 0 0,-1-1 0,0 1 0,1 0 0,-1 0 0,2 0 0,5 2 0,0 0 0,1 0 0,-1-1 0,13 2 0,-20-4 0,79 10 0,-1-4 0,108-6 0,-97-1 0,43 2 0,248-11 0,-366 9 0,-1-2 0,0 1 0,21-8 0,-33 10 0,0-1 0,0 0 0,1 0 0,-1 0 0,0-1 0,0 1 0,0 0 0,0-1 0,0 1 0,0-1 0,-1 0 0,3-2 0,-4 3 0,1 0 0,-1 0 0,1 0 0,-1 0 0,0 0 0,0-1 0,1 1 0,-1 0 0,0 0 0,0 0 0,0 0 0,0 0 0,0 0 0,-1 0 0,1 0 0,0 0 0,0-1 0,-1 1 0,1 0 0,-1 0 0,1 0 0,-1 0 0,1 0 0,-1 1 0,0-1 0,1 0 0,-1 0 0,-1-1 0,-2-2 0,-1-1 0,-1 1 0,1 0 0,-1 0 0,1 0 0,-1 1 0,0 0 0,0 0 0,-1 1 0,1 0 0,-12-3 0,-86-14 0,76 15 0,-194-18 0,-364 8 0,503 15 0,1 3 0,0 3 0,0 4 0,-83 23 0,158-32 11,1 0 0,0 0 0,-1 1 0,1 0 0,0 0 0,1 0-1,-1 1 1,0-1 0,1 2 0,-6 4 0,8-5-104,0-1 0,1 1 1,-1 0-1,1 0 0,0 0 0,0 0 0,0 0 0,1 0 1,-1 0-1,1 1 0,0-1 0,0 1 0,1-1 1,-1 0-1,1 7 0,1 12-6733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0.001"/>
    </inkml:context>
    <inkml:brush xml:id="br0">
      <inkml:brushProperty name="width" value="0.035" units="cm"/>
      <inkml:brushProperty name="height" value="0.035" units="cm"/>
      <inkml:brushProperty name="color" value="#FFFFFF"/>
    </inkml:brush>
  </inkml:definitions>
  <inkml:trace contextRef="#ctx0" brushRef="#br0">369 177 24575,'0'-1'0,"-1"0"0,1 0 0,-1 0 0,1 0 0,-1 0 0,1 0 0,-1 0 0,0 1 0,0-1 0,0 0 0,1 0 0,-1 1 0,0-1 0,0 0 0,0 1 0,0-1 0,0 1 0,0-1 0,0 1 0,0-1 0,0 1 0,0 0 0,0 0 0,-1-1 0,1 1 0,0 0 0,-1 0 0,-39-4 0,35 4 0,-136-2 0,-12 0 0,175-7 0,24 0 0,7 1 0,0-2 0,61-21 0,-38 9 0,-54 18 0,0 0 0,0 1 0,1 2 0,-1 0 0,0 1 0,1 1 0,38 7 0,144 44 0,-170-41 0,-27-9 0,0 0 0,-1 0 0,1 1 0,-1 0 0,0 0 0,0 1 0,0 0 0,0 0 0,0 0 0,-1 1 0,0 0 0,0 0 0,5 7 0,-8-10 0,-1 1 0,1 0 0,-1-1 0,0 1 0,0 0 0,0 0 0,0 0 0,-1 0 0,1 0 0,-1 0 0,0 0 0,0 0 0,0 0 0,0 0 0,0 0 0,-1 0 0,1 0 0,-1 0 0,0 0 0,0 0 0,0 0 0,0 0 0,-1 0 0,1-1 0,-1 1 0,0-1 0,1 1 0,-1-1 0,0 0 0,0 1 0,-1-1 0,-2 2 0,-2 2 0,0 0 0,-1 0 0,1-1 0,-1 0 0,-1-1 0,1 0 0,0 0 0,-1-1 0,0 0 0,0 0 0,0-1 0,0 0 0,0 0 0,-11-1 0,-17 1 0,0-2 0,-44-6 0,67 5 0,-65-11 0,63 8 0,-1 0 0,0 2 0,0 0 0,0 0 0,0 2 0,0 0 0,-30 5 0,44-4 0,1-1 0,-1 1 0,0 0 0,1 0 0,-1 1 0,0-1 0,1 0 0,-1 1 0,1-1 0,0 1 0,0 0 0,0 0 0,-1 0 0,2 0 0,-1 0 0,0 1 0,0-1 0,1 0 0,-1 1 0,1-1 0,0 1 0,0 0 0,-2 3 0,3-4 0,0 0 0,0-1 0,0 1 0,0 0 0,1 0 0,-1 0 0,0-1 0,1 1 0,-1 0 0,1-1 0,0 1 0,-1 0 0,1-1 0,0 1 0,0-1 0,0 1 0,0-1 0,0 1 0,1-1 0,-1 0 0,0 0 0,1 1 0,-1-1 0,1 0 0,-1 0 0,1 0 0,-1-1 0,1 1 0,0 0 0,-1-1 0,1 1 0,0-1 0,-1 1 0,1-1 0,0 0 0,0 1 0,2-1 0,39 4 0,0-1 0,85-5 0,-40-1 0,548 24 0,-743-21 0,59 3 0,0-3 0,-66-9 0,-34-24 0,127 27 0,1-1 0,0-1 0,1 0 0,-36-23 0,49 27 0,2-1 0,-1 0 0,1 0 0,-1 0 0,1 0 0,1-1 0,-1 1 0,1-1 0,0 0 0,0 0 0,1 0 0,0-1 0,0 1 0,0 0 0,1-1 0,0 1 0,-1-11 0,1 1 0,0 1 0,2 0 0,-1-1 0,2 1 0,0 0 0,6-23 0,-6 34 0,-1 0 0,1 0 0,0 0 0,0 1 0,0-1 0,0 0 0,0 1 0,1-1 0,0 1 0,0 0 0,0 0 0,0 0 0,0 0 0,1 0 0,-1 1 0,1 0 0,-1 0 0,8-4 0,-4 4 0,1-1 0,-1 1 0,1 0 0,-1 1 0,1 0 0,-1 0 0,1 1 0,0 0 0,11 1 0,-16 0 0,0 0 0,0 0 0,0 0 0,0 1 0,-1-1 0,1 1 0,-1-1 0,1 1 0,-1 0 0,1 0 0,-1 0 0,0 0 0,0 0 0,0 1 0,0-1 0,0 1 0,-1-1 0,1 1 0,-1 0 0,0-1 0,0 1 0,0 0 0,0 0 0,0 0 0,0 0 0,-1 0 0,1 0 0,-1 5 0,2 12 0,0 0 0,-3 39 0,1-59 0,-1 11 0,0-1 0,-1 1 0,0 0 0,0-1 0,-1 1 0,0-1 0,-1 0 0,0 0 0,-1 0 0,0-1 0,-1 0 0,0 0 0,0 0 0,-1 0 0,0-1 0,0 0 0,-1-1 0,-11 9 0,7-7 0,-1-1 0,0 0 0,-1-1 0,0-1 0,0 0 0,0-1 0,-1 0 0,0-1 0,0-1 0,0 0 0,0-1 0,-23 0 0,9-1 0,17 0 0,-1 0 0,1 0 0,0-1 0,-1-1 0,1 0 0,0-1 0,0 0 0,-15-5 0,27 7 0,-1-1 0,0 1 0,0 0 0,1-1 0,-1 1 0,1 0 0,-1-1 0,0 1 0,1-1 0,-1 1 0,1-1 0,-1 1 0,1-1 0,-1 1 0,1-1 0,0 0 0,-1 1 0,1-1 0,0 0 0,-1 1 0,1-1 0,0 0 0,0 0 0,-1 1 0,1-1 0,0 0 0,0 1 0,0-1 0,0 0 0,0-1 0,15-17 0,33-8 0,-25 18 0,1 0 0,0 1 0,1 1 0,0 1 0,0 2 0,0 0 0,0 2 0,31 1 0,-55 0 0,0 1 0,0 0 0,1 0 0,-1 0 0,0 0 0,0 0 0,1 0 0,-1 1 0,0-1 0,0 0 0,1 1 0,-1-1 0,0 1 0,0-1 0,0 1 0,0-1 0,0 1 0,0 0 0,0 0 0,0-1 0,0 1 0,0 0 0,1 2 0,-2-2 0,0 0 0,0 0 0,0 0 0,0 0 0,-1 1 0,1-1 0,0 0 0,-1 0 0,1 0 0,-1 0 0,1 0 0,-1 0 0,0-1 0,1 1 0,-1 0 0,0 0 0,0 0 0,0-1 0,1 1 0,-3 1 0,-6 5 0,0 0 0,-1-1 0,-18 9 0,18-10 0,0 0 0,-1-2 0,1 1 0,-1-1 0,1-1 0,-21 3 0,29-5 0,-1 0 0,1 0 0,-1 0 0,1 0 0,-1-1 0,1 1 0,0-1 0,-1 1 0,1-1 0,0 0 0,0 0 0,-1 0 0,1 0 0,0 0 0,0-1 0,0 1 0,0 0 0,0-1 0,1 0 0,-1 1 0,0-1 0,1 0 0,-1 0 0,1 0 0,0 0 0,-1 0 0,1 0 0,0-1 0,0 1 0,0 0 0,1-1 0,-1 1 0,1 0 0,-1-1 0,1 1 0,0-4 0,-1-1 0,0 0 0,0-1 0,1 1 0,0 0 0,1-1 0,-1 1 0,1 0 0,1 0 0,0-1 0,0 1 0,0 0 0,1 1 0,0-1 0,0 0 0,0 1 0,6-8 0,-8 13 0,-1 1 0,1-1 0,-1 1 0,0-1 0,1 1 0,0-1 0,-1 1 0,1-1 0,-1 1 0,1 0 0,-1-1 0,1 1 0,0 0 0,-1 0 0,1-1 0,0 1 0,-1 0 0,1 0 0,0 0 0,-1 0 0,1 0 0,0 0 0,-1 0 0,1 0 0,0 0 0,-1 0 0,1 0 0,0 0 0,-1 1 0,2-1 0,12 19 0,-2 31 0,-13 9 0,-1-51 0,1 0 0,1 0 0,0 0 0,0 0 0,0 0 0,1-1 0,3 15 0,-3-20 0,0 0 0,-1-1 0,2 1 0,-1 0 0,0-1 0,0 1 0,0-1 0,1 1 0,-1-1 0,1 0 0,-1 0 0,1 0 0,-1 1 0,1-1 0,0-1 0,0 1 0,-1 0 0,1 0 0,0-1 0,0 1 0,0-1 0,0 1 0,0-1 0,0 0 0,0 0 0,0 0 0,2 0 0,55-8 0,5-9 0,-1-2 0,120-54 0,-182 73 0,-1 0 0,1 0 0,-1 0 0,1 0 0,0 0 0,-1 0 0,1-1 0,0 1 0,-1 0 0,1 0 0,-1-1 0,1 1 0,-1 0 0,1-1 0,-1 1 0,1 0 0,-1-1 0,1 1 0,-1-1 0,1 1 0,-1-1 0,0 1 0,1-1 0,-1 1 0,0-1 0,1 0 0,-1 1 0,0-1 0,0 1 0,0-1 0,0 0 0,1 1 0,-1-1 0,0 1 0,0-1 0,0 0 0,0 0 0,-26-7 0,-48 5 0,71 3 0,-110 4 0,64-1 0,1-1 0,0-3 0,-60-9 0,106 10 0,0 0 0,0-1 0,0 1 0,0-1 0,0 1 0,0-1 0,0 0 0,0 0 0,1 1 0,-1-1 0,0-1 0,1 1 0,-1 0 0,0 0 0,1-1 0,-2-1 0,2 2 0,1 0 0,-1 0 0,1 0 0,0 0 0,-1 0 0,1 0 0,0 0 0,0 0 0,0 0 0,0 0 0,0 0 0,0 0 0,0 0 0,0 0 0,0 0 0,1 0 0,-1 0 0,0 0 0,0 0 0,1 0 0,-1 0 0,2-1 0,1-3 0,1 0 0,-1 0 0,2 0 0,-1 1 0,0 0 0,1 0 0,0 0 0,-1 0 0,8-3 0,8-3 0,-1 0 0,28-7 0,31-16 0,-75 27 0,-15 4 0,-17 3 0,-12 7 0,-41 15 0,69-15 0,23-3 0,28-1 0,308-2 0,-62-3 0,-281 1 0,6 0 0,1 0 0,-1 1 0,1 0 0,-1 0 0,0 1 0,0 0 0,12 4 0,-21-6 0,0 0 0,1 0 0,-1 1 0,0-1 0,1 0 0,-1 0 0,0 0 0,1 0 0,-1 0 0,0 0 0,0 1 0,1-1 0,-1 0 0,0 0 0,1 1 0,-1-1 0,0 0 0,0 0 0,0 1 0,1-1 0,-1 0 0,0 0 0,0 1 0,0-1 0,0 0 0,0 1 0,1-1 0,-1 0 0,0 1 0,0-1 0,0 0 0,0 1 0,0-1 0,0 0 0,0 1 0,0-1 0,0 1 0,0-1 0,-14 9 0,-22-1 0,-44 0 0,0-4 0,-99-7 0,138-4 0,41 7 0,0 0 0,-1 0 0,1 0 0,0 0 0,0 0 0,0 0 0,-1 0 0,1 0 0,0 0 0,0 0 0,0 0 0,-1-1 0,1 1 0,0 0 0,0 0 0,0 0 0,0 0 0,-1 0 0,1-1 0,0 1 0,0 0 0,0 0 0,0 0 0,0-1 0,0 1 0,0 0 0,-1 0 0,1 0 0,0-1 0,0 1 0,0 0 0,0 0 0,0-1 0,0 1 0,0 0 0,0 0 0,0 0 0,0-1 0,0 1 0,0 0 0,1-1 0,17-10 0,6 4 0,1 0 0,50-7 0,-51 11 0,-1-1 0,0-1 0,40-15 0,-53 14-1365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0.753"/>
    </inkml:context>
    <inkml:brush xml:id="br0">
      <inkml:brushProperty name="width" value="0.035" units="cm"/>
      <inkml:brushProperty name="height" value="0.035" units="cm"/>
      <inkml:brushProperty name="color" value="#FFFFFF"/>
    </inkml:brush>
  </inkml:definitions>
  <inkml:trace contextRef="#ctx0" brushRef="#br0">242 0 24575,'0'4'0,"0"6"0,-4 5 0,-6 4 0,-1 3 0,-7 3 0,-8 0 0,-5 4 0,0-2 0,0 2 0,1-3 0,3-3 0,4-5-8191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2.622"/>
    </inkml:context>
    <inkml:brush xml:id="br0">
      <inkml:brushProperty name="width" value="0.035" units="cm"/>
      <inkml:brushProperty name="height" value="0.035" units="cm"/>
      <inkml:brushProperty name="color" value="#FFFFFF"/>
    </inkml:brush>
  </inkml:definitions>
  <inkml:trace contextRef="#ctx0" brushRef="#br0">132 59 24575,'-38'36'0,"24"-24"0,1 0 0,0 1 0,1 0 0,1 1 0,-17 25 0,28-39 0,0 0 0,0 0 0,-1 0 0,1 0 0,0 1 0,0-1 0,0 0 0,0 0 0,-1 0 0,1 1 0,0-1 0,0 0 0,0 0 0,0 1 0,0-1 0,0 0 0,0 0 0,0 1 0,0-1 0,0 0 0,0 0 0,0 1 0,0-1 0,0 0 0,0 0 0,0 1 0,0-1 0,0 0 0,0 0 0,0 1 0,0-1 0,0 0 0,0 0 0,0 1 0,1-1 0,-1 0 0,0 0 0,0 0 0,0 1 0,0-1 0,1 0 0,-1 0 0,0 0 0,0 0 0,0 0 0,1 1 0,-1-1 0,0 0 0,0 0 0,1 0 0,-1 0 0,0 0 0,20-4 0,21-15 0,66-43 0,102-53 0,-208 114 0,1 0 0,0 0 0,0 0 0,0 1 0,0-1 0,0 0 0,0 1 0,1-1 0,-1 1 0,0 0 0,0-1 0,0 1 0,3 1 0,-5-1 0,1 0 0,-1 1 0,0-1 0,0 0 0,0 1 0,1-1 0,-1 1 0,0-1 0,0 1 0,0-1 0,0 1 0,0-1 0,0 1 0,1-1 0,-1 0 0,0 1 0,-1-1 0,1 1 0,0-1 0,0 1 0,0-1 0,0 1 0,0-1 0,0 1 0,0-1 0,-1 0 0,1 1 0,0-1 0,0 1 0,-1-1 0,1 0 0,0 1 0,-1-1 0,0 1 0,-5 8 0,0-1 0,-1 0 0,0 0 0,-11 9 0,-113 87 0,-32 28 0,190-139 0,-1-1 0,30-13 0,-9 2 0,2 2 0,0 3 0,82-14 0,-129 27 0,0 1 0,0-1 0,0 1 0,0-1 0,0 1 0,0 0 0,0 0 0,0 0 0,0 0 0,0 0 0,0 1 0,0-1 0,0 0 0,0 1 0,0 0 0,0-1 0,0 1 0,0 0 0,-1 0 0,1 0 0,0 0 0,2 3 0,-3-2 0,-1 0 0,0 0 0,0-1 0,1 1 0,-2 0 0,1 0 0,0 0 0,0 0 0,-1 0 0,1 0 0,0 0 0,-1 0 0,0 0 0,0-1 0,1 1 0,-1 0 0,0-1 0,0 1 0,-1 0 0,1-1 0,0 1 0,0-1 0,-3 2 0,-17 22 0,14-18 0,0 1 0,0 0 0,1 1 0,-9 17 0,14-26 0,1 1 0,-1-1 0,1 1 0,0-1 0,0 1 0,-1-1 0,1 1 0,0-1 0,0 1 0,0 0 0,0-1 0,-1 1 0,1-1 0,0 1 0,0 0 0,0-1 0,0 1 0,1-1 0,-1 1 0,0 0 0,0-1 0,0 1 0,0-1 0,0 1 0,1-1 0,-1 1 0,0 0 0,1-1 0,-1 1 0,1 0 0,18 1 0,34-18 0,-43 13 0,18-5-1365,-3 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7.297"/>
    </inkml:context>
    <inkml:brush xml:id="br0">
      <inkml:brushProperty name="width" value="0.035" units="cm"/>
      <inkml:brushProperty name="height" value="0.035" units="cm"/>
      <inkml:brushProperty name="color" value="#FFFFFF"/>
    </inkml:brush>
  </inkml:definitions>
  <inkml:trace contextRef="#ctx0" brushRef="#br0">56 99 24575,'1'-6'0,"-1"0"0,1 0 0,1-1 0,-1 1 0,1 0 0,4-9 0,5-21 0,-11 35 0,0 1 0,0 0 0,1 0 0,-1-1 0,0 1 0,0 0 0,0 0 0,0-1 0,0 1 0,0 0 0,0-1 0,0 1 0,0 0 0,0-1 0,0 1 0,0 0 0,0 0 0,0-1 0,0 1 0,0 0 0,0-1 0,-1 1 0,1 0 0,0 0 0,0-1 0,0 1 0,0 0 0,-1 0 0,1-1 0,0 1 0,0 0 0,0 0 0,-1 0 0,1 0 0,0-1 0,0 1 0,-1 0 0,1 0 0,0 0 0,-1 0 0,-11 6 0,-12 19 0,18-13 12,0 0 0,1 0 0,1 0 0,-1 0 0,2 1 0,0 0 0,1 0 0,0 0 0,0 14 0,0 5-507,2 0 0,7 50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8.097"/>
    </inkml:context>
    <inkml:brush xml:id="br0">
      <inkml:brushProperty name="width" value="0.035" units="cm"/>
      <inkml:brushProperty name="height" value="0.035" units="cm"/>
      <inkml:brushProperty name="color" value="#FFFFFF"/>
    </inkml:brush>
  </inkml:definitions>
  <inkml:trace contextRef="#ctx0" brushRef="#br0">0 91 24575,'8'0'0,"8"0"0,0-4 0,2-6 0,1-5 0,7-4 0,3 1 0,4 4 0,-3 3-8191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8.751"/>
    </inkml:context>
    <inkml:brush xml:id="br0">
      <inkml:brushProperty name="width" value="0.035" units="cm"/>
      <inkml:brushProperty name="height" value="0.035" units="cm"/>
      <inkml:brushProperty name="color" value="#FFFFFF"/>
    </inkml:brush>
  </inkml:definitions>
  <inkml:trace contextRef="#ctx0" brushRef="#br0">23 208 24575,'-4'0'0,"-2"-4"0,1-10 0,0-6 0,2-9 0,6 2 0,1 0 0,5 1 0,1 1 0,3 4 0,-1 6-8191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2:15:19.385"/>
    </inkml:context>
    <inkml:brush xml:id="br0">
      <inkml:brushProperty name="width" value="0.035" units="cm"/>
      <inkml:brushProperty name="height" value="0.035" units="cm"/>
      <inkml:brushProperty name="color" value="#FFFFFF"/>
    </inkml:brush>
  </inkml:definitions>
  <inkml:trace contextRef="#ctx0" brushRef="#br0">285 0 24575,'-8'7'0,"0"-1"0,0 0 0,-19 10 0,-21 16 0,29-14 0,-12 11 0,-2-1 0,-40 27 0,72-55-4,1 1 1,-1 0-1,0-1 0,0 1 0,1-1 0,-1 1 0,0-1 1,0 1-1,0-1 0,0 1 0,0-1 0,0 0 1,0 0-1,0 1 0,0-1 0,0 0 0,0 0 0,0 0 1,0 0-1,0 0 0,0 0 0,0 0 0,0-1 1,0 1-1,-1-1 0,1 0 13,1 0 1,-1 0-1,1 0 1,-1 0 0,1 0-1,-1 0 1,1 0-1,0 0 1,0 0-1,-1 0 1,1-1-1,0 1 1,0 0-1,0 0 1,0 0-1,0 0 1,1 0-1,-1-2 1,20-63-650,-16 56-167,3-13-6019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B67EFBC-1C34-0F4D-A8FF-EEAA0DA2AC0C}" type="datetimeFigureOut">
              <a:rPr lang="en-GB" smtClean="0"/>
              <a:t>08/07/2025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6B753-7A29-9649-A3F1-798A222AA7B7}" type="slidenum">
              <a:rPr lang="en-GB" smtClean="0"/>
              <a:t>‹#›</a:t>
            </a:fld>
            <a:endParaRPr lang="en-GB"/>
          </a:p>
        </p:txBody>
      </p:sp>
    </p:spTree>
    <p:extLst>
      <p:ext uri="{BB962C8B-B14F-4D97-AF65-F5344CB8AC3E}">
        <p14:creationId xmlns:p14="http://schemas.microsoft.com/office/powerpoint/2010/main" val="3054868445"/>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26B753-7A29-9649-A3F1-798A222AA7B7}" type="slidenum">
              <a:rPr lang="en-GB" smtClean="0"/>
              <a:t>3</a:t>
            </a:fld>
            <a:endParaRPr lang="en-GB"/>
          </a:p>
        </p:txBody>
      </p:sp>
    </p:spTree>
    <p:extLst>
      <p:ext uri="{BB962C8B-B14F-4D97-AF65-F5344CB8AC3E}">
        <p14:creationId xmlns:p14="http://schemas.microsoft.com/office/powerpoint/2010/main" val="408668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GB" sz="12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Every person and situation will be different,</a:t>
            </a:r>
            <a:r>
              <a:rPr lang="en-GB" sz="1200" kern="100">
                <a:effectLst/>
                <a:latin typeface="Aptos" panose="020B0004020202020204" pitchFamily="34" charset="0"/>
                <a:ea typeface="Aptos" panose="020B0004020202020204" pitchFamily="34" charset="0"/>
                <a:cs typeface="Times New Roman" panose="02020603050405020304" pitchFamily="18" charset="0"/>
              </a:rPr>
              <a:t> have different levels of risk and require a different response – colleague reporting 10 years of domestic abuse or a child with concerns about online behaviours. </a:t>
            </a:r>
          </a:p>
          <a:p>
            <a:pPr>
              <a:lnSpc>
                <a:spcPct val="107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Important that we use open questions, listen carefully to understand the risks to them and those around them and we </a:t>
            </a:r>
            <a:r>
              <a:rPr lang="en-GB" sz="12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understand what outcome they want to see</a:t>
            </a: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GB" sz="1200" kern="100">
                <a:effectLst/>
                <a:latin typeface="Aptos" panose="020B0004020202020204" pitchFamily="34" charset="0"/>
                <a:ea typeface="Aptos" panose="020B0004020202020204" pitchFamily="34" charset="0"/>
                <a:cs typeface="Times New Roman" panose="02020603050405020304" pitchFamily="18" charset="0"/>
              </a:rPr>
              <a:t>Victim-focussed – where possible we do what the victim wants to happen rather than what we think should happen. </a:t>
            </a:r>
          </a:p>
          <a:p>
            <a:endParaRPr lang="en-GB"/>
          </a:p>
        </p:txBody>
      </p:sp>
      <p:sp>
        <p:nvSpPr>
          <p:cNvPr id="4" name="Slide Number Placeholder 3"/>
          <p:cNvSpPr>
            <a:spLocks noGrp="1"/>
          </p:cNvSpPr>
          <p:nvPr>
            <p:ph type="sldNum" sz="quarter" idx="5"/>
          </p:nvPr>
        </p:nvSpPr>
        <p:spPr/>
        <p:txBody>
          <a:bodyPr/>
          <a:lstStyle/>
          <a:p>
            <a:fld id="{1826B753-7A29-9649-A3F1-798A222AA7B7}" type="slidenum">
              <a:rPr lang="en-GB" smtClean="0"/>
              <a:t>7</a:t>
            </a:fld>
            <a:endParaRPr lang="en-GB"/>
          </a:p>
        </p:txBody>
      </p:sp>
    </p:spTree>
    <p:extLst>
      <p:ext uri="{BB962C8B-B14F-4D97-AF65-F5344CB8AC3E}">
        <p14:creationId xmlns:p14="http://schemas.microsoft.com/office/powerpoint/2010/main" val="3430034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fonts.google.com/specimen/PT+Sans" TargetMode="External"/><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otorsportuk.photoshelter.com/galleries" TargetMode="External"/><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mailto:design@motorsportuk.org" TargetMode="External"/><Relationship Id="rId2" Type="http://schemas.openxmlformats.org/officeDocument/2006/relationships/hyperlink" Target="https://msauk.sharepoint.com/:f:/s/MarketingCommunications/Eqv772yOF-xIilbUFieIvUUBLLFIPFoPXi0QR02BeJ1Cyw?e=0SpcqF" TargetMode="External"/><Relationship Id="rId1" Type="http://schemas.openxmlformats.org/officeDocument/2006/relationships/slideMaster" Target="../slideMasters/slideMaster8.xml"/><Relationship Id="rId4"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Title 1">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A6D35FD-877F-762C-9AD5-43FDE4D3F2C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607714" y="1676400"/>
            <a:ext cx="315245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This is your master for a short title</a:t>
            </a:r>
            <a:br>
              <a:rPr lang="en-US"/>
            </a:br>
            <a:r>
              <a:rPr lang="en-US"/>
              <a:t>Click to amend</a:t>
            </a:r>
          </a:p>
        </p:txBody>
      </p:sp>
      <p:sp>
        <p:nvSpPr>
          <p:cNvPr id="12" name="Subtitle 2">
            <a:extLst>
              <a:ext uri="{FF2B5EF4-FFF2-40B4-BE49-F238E27FC236}">
                <a16:creationId xmlns:a16="http://schemas.microsoft.com/office/drawing/2014/main" id="{0737E58E-C533-1744-A3C3-CA339B8269C0}"/>
              </a:ext>
            </a:extLst>
          </p:cNvPr>
          <p:cNvSpPr>
            <a:spLocks noGrp="1"/>
          </p:cNvSpPr>
          <p:nvPr>
            <p:ph type="subTitle" idx="1" hasCustomPrompt="1"/>
          </p:nvPr>
        </p:nvSpPr>
        <p:spPr>
          <a:xfrm>
            <a:off x="607715" y="4167770"/>
            <a:ext cx="3152932"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sp>
        <p:nvSpPr>
          <p:cNvPr id="13" name="Text Placeholder 10">
            <a:extLst>
              <a:ext uri="{FF2B5EF4-FFF2-40B4-BE49-F238E27FC236}">
                <a16:creationId xmlns:a16="http://schemas.microsoft.com/office/drawing/2014/main" id="{C3CECB03-DE8A-9140-BF94-25744D6244B5}"/>
              </a:ext>
            </a:extLst>
          </p:cNvPr>
          <p:cNvSpPr>
            <a:spLocks noGrp="1"/>
          </p:cNvSpPr>
          <p:nvPr>
            <p:ph type="body" sz="quarter" idx="10" hasCustomPrompt="1"/>
          </p:nvPr>
        </p:nvSpPr>
        <p:spPr>
          <a:xfrm>
            <a:off x="607714" y="4441370"/>
            <a:ext cx="315245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spTree>
    <p:extLst>
      <p:ext uri="{BB962C8B-B14F-4D97-AF65-F5344CB8AC3E}">
        <p14:creationId xmlns:p14="http://schemas.microsoft.com/office/powerpoint/2010/main" val="2425072305"/>
      </p:ext>
    </p:extLst>
  </p:cSld>
  <p:clrMapOvr>
    <a:masterClrMapping/>
  </p:clrMapOvr>
  <p:extLst>
    <p:ext uri="{DCECCB84-F9BA-43D5-87BE-67443E8EF086}">
      <p15:sldGuideLst xmlns:p15="http://schemas.microsoft.com/office/powerpoint/2012/main">
        <p15:guide id="1" orient="horz" pos="592" userDrawn="1">
          <p15:clr>
            <a:srgbClr val="FBAE40"/>
          </p15:clr>
        </p15:guide>
        <p15:guide id="2" pos="7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Layou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88D078B-E9A9-1312-3DCA-446768343F42}"/>
              </a:ext>
            </a:extLst>
          </p:cNvPr>
          <p:cNvSpPr>
            <a:spLocks noGrp="1"/>
          </p:cNvSpPr>
          <p:nvPr>
            <p:ph type="subTitle" idx="1" hasCustomPrompt="1"/>
          </p:nvPr>
        </p:nvSpPr>
        <p:spPr>
          <a:xfrm>
            <a:off x="328806"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316621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Layou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49819DC4-EDE3-19A8-BFF3-72F3088C56E9}"/>
              </a:ext>
            </a:extLst>
          </p:cNvPr>
          <p:cNvSpPr>
            <a:spLocks noGrp="1"/>
          </p:cNvSpPr>
          <p:nvPr>
            <p:ph type="subTitle" idx="1" hasCustomPrompt="1"/>
          </p:nvPr>
        </p:nvSpPr>
        <p:spPr>
          <a:xfrm>
            <a:off x="317921" y="1734508"/>
            <a:ext cx="6365908" cy="1674484"/>
          </a:xfrm>
          <a:prstGeom prst="rect">
            <a:avLst/>
          </a:prstGeom>
        </p:spPr>
        <p:txBody>
          <a:bodyPr lIns="0" anchor="ctr">
            <a:normAutofit/>
          </a:bodyPr>
          <a:lstStyle>
            <a:lvl1pPr marL="0" indent="0" algn="l">
              <a:lnSpc>
                <a:spcPct val="110000"/>
              </a:lnSpc>
              <a:spcBef>
                <a:spcPts val="0"/>
              </a:spcBef>
              <a:buNone/>
              <a:defRPr sz="3600" b="1" i="0">
                <a:solidFill>
                  <a:srgbClr val="1F1C3B"/>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chapter title</a:t>
            </a:r>
          </a:p>
          <a:p>
            <a:r>
              <a:rPr lang="en-US"/>
              <a:t>Click to amend</a:t>
            </a:r>
            <a:endParaRPr lang="en-GB"/>
          </a:p>
        </p:txBody>
      </p:sp>
    </p:spTree>
    <p:extLst>
      <p:ext uri="{BB962C8B-B14F-4D97-AF65-F5344CB8AC3E}">
        <p14:creationId xmlns:p14="http://schemas.microsoft.com/office/powerpoint/2010/main" val="214920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Layou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D938CAC-CAF4-B713-E5B7-BE3E854EC7C7}"/>
              </a:ext>
            </a:extLst>
          </p:cNvPr>
          <p:cNvSpPr>
            <a:spLocks noGrp="1"/>
          </p:cNvSpPr>
          <p:nvPr>
            <p:ph type="subTitle" idx="1" hasCustomPrompt="1"/>
          </p:nvPr>
        </p:nvSpPr>
        <p:spPr>
          <a:xfrm>
            <a:off x="448548"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403551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Layout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E6C37C-02E0-7D6D-5316-7FDEEAE334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 y="1"/>
            <a:ext cx="9143085" cy="5143499"/>
          </a:xfrm>
          <a:prstGeom prst="rect">
            <a:avLst/>
          </a:prstGeom>
        </p:spPr>
      </p:pic>
      <p:sp>
        <p:nvSpPr>
          <p:cNvPr id="3" name="Subtitle 2">
            <a:extLst>
              <a:ext uri="{FF2B5EF4-FFF2-40B4-BE49-F238E27FC236}">
                <a16:creationId xmlns:a16="http://schemas.microsoft.com/office/drawing/2014/main" id="{B95E70D3-A906-B425-5B72-D85D9D047045}"/>
              </a:ext>
            </a:extLst>
          </p:cNvPr>
          <p:cNvSpPr>
            <a:spLocks noGrp="1"/>
          </p:cNvSpPr>
          <p:nvPr>
            <p:ph type="subTitle" idx="1" hasCustomPrompt="1"/>
          </p:nvPr>
        </p:nvSpPr>
        <p:spPr>
          <a:xfrm>
            <a:off x="546520"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39314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Layout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FF7D1-DAA5-E441-3182-B8D5FFFD72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7" y="2"/>
            <a:ext cx="9143083" cy="5143498"/>
          </a:xfrm>
          <a:prstGeom prst="rect">
            <a:avLst/>
          </a:prstGeom>
        </p:spPr>
      </p:pic>
      <p:sp>
        <p:nvSpPr>
          <p:cNvPr id="3" name="Subtitle 2">
            <a:extLst>
              <a:ext uri="{FF2B5EF4-FFF2-40B4-BE49-F238E27FC236}">
                <a16:creationId xmlns:a16="http://schemas.microsoft.com/office/drawing/2014/main" id="{35CFBDA1-BC6C-6266-F261-3646DF64D134}"/>
              </a:ext>
            </a:extLst>
          </p:cNvPr>
          <p:cNvSpPr>
            <a:spLocks noGrp="1"/>
          </p:cNvSpPr>
          <p:nvPr>
            <p:ph type="subTitle" idx="1" hasCustomPrompt="1"/>
          </p:nvPr>
        </p:nvSpPr>
        <p:spPr>
          <a:xfrm>
            <a:off x="546520"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3831162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Layout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B28EE2-7741-7247-924E-026DB4A73F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 y="0"/>
            <a:ext cx="9143083" cy="5143499"/>
          </a:xfrm>
          <a:prstGeom prst="rect">
            <a:avLst/>
          </a:prstGeom>
        </p:spPr>
      </p:pic>
      <p:sp>
        <p:nvSpPr>
          <p:cNvPr id="2" name="Subtitle 2">
            <a:extLst>
              <a:ext uri="{FF2B5EF4-FFF2-40B4-BE49-F238E27FC236}">
                <a16:creationId xmlns:a16="http://schemas.microsoft.com/office/drawing/2014/main" id="{448B4703-24B2-515C-9B94-C434D73806B6}"/>
              </a:ext>
            </a:extLst>
          </p:cNvPr>
          <p:cNvSpPr>
            <a:spLocks noGrp="1"/>
          </p:cNvSpPr>
          <p:nvPr>
            <p:ph type="subTitle" idx="1" hasCustomPrompt="1"/>
          </p:nvPr>
        </p:nvSpPr>
        <p:spPr>
          <a:xfrm>
            <a:off x="546520"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558415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Layout 1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007B4-8E71-14E6-EC7E-03DB282E64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8" y="0"/>
            <a:ext cx="9143082" cy="5143497"/>
          </a:xfrm>
          <a:prstGeom prst="rect">
            <a:avLst/>
          </a:prstGeom>
        </p:spPr>
      </p:pic>
      <p:sp>
        <p:nvSpPr>
          <p:cNvPr id="4" name="Subtitle 2">
            <a:extLst>
              <a:ext uri="{FF2B5EF4-FFF2-40B4-BE49-F238E27FC236}">
                <a16:creationId xmlns:a16="http://schemas.microsoft.com/office/drawing/2014/main" id="{5FB7E7D7-4D94-C1CA-4078-B066B8598B2F}"/>
              </a:ext>
            </a:extLst>
          </p:cNvPr>
          <p:cNvSpPr>
            <a:spLocks noGrp="1"/>
          </p:cNvSpPr>
          <p:nvPr>
            <p:ph type="subTitle" idx="1" hasCustomPrompt="1"/>
          </p:nvPr>
        </p:nvSpPr>
        <p:spPr>
          <a:xfrm>
            <a:off x="317921" y="1734508"/>
            <a:ext cx="6365908" cy="1674484"/>
          </a:xfrm>
          <a:prstGeom prst="rect">
            <a:avLst/>
          </a:prstGeom>
        </p:spPr>
        <p:txBody>
          <a:bodyPr lIns="0" anchor="ctr">
            <a:normAutofit/>
          </a:bodyPr>
          <a:lstStyle>
            <a:lvl1pPr marL="0" indent="0" algn="l">
              <a:lnSpc>
                <a:spcPct val="110000"/>
              </a:lnSpc>
              <a:spcBef>
                <a:spcPts val="0"/>
              </a:spcBef>
              <a:buNone/>
              <a:defRPr sz="3600" b="1" i="0">
                <a:solidFill>
                  <a:srgbClr val="1F1C3B"/>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chapter title</a:t>
            </a:r>
          </a:p>
          <a:p>
            <a:r>
              <a:rPr lang="en-US"/>
              <a:t>Click to amend</a:t>
            </a:r>
            <a:endParaRPr lang="en-GB"/>
          </a:p>
        </p:txBody>
      </p:sp>
    </p:spTree>
    <p:extLst>
      <p:ext uri="{BB962C8B-B14F-4D97-AF65-F5344CB8AC3E}">
        <p14:creationId xmlns:p14="http://schemas.microsoft.com/office/powerpoint/2010/main" val="370708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 Right - Cur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628650" y="1866900"/>
            <a:ext cx="3943350" cy="1981200"/>
          </a:xfrm>
          <a:prstGeom prst="rect">
            <a:avLst/>
          </a:prstGeom>
        </p:spPr>
        <p:txBody>
          <a:bodyPr>
            <a:normAutofit/>
          </a:bodyPr>
          <a:lstStyle>
            <a:lvl1pPr marL="0" indent="0">
              <a:lnSpc>
                <a:spcPct val="110000"/>
              </a:lnSpc>
              <a:buNone/>
              <a:defRPr sz="1600" b="1">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a:xfrm>
            <a:off x="6457950" y="4767263"/>
            <a:ext cx="2057400" cy="274637"/>
          </a:xfrm>
          <a:prstGeom prst="rect">
            <a:avLst/>
          </a:prstGeom>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E53F8C8E-2377-92F7-4E0C-493EBB8F70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1277990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 Right - Ty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628650" y="1866900"/>
            <a:ext cx="3943350" cy="1981200"/>
          </a:xfrm>
          <a:prstGeom prst="rect">
            <a:avLst/>
          </a:prstGeom>
        </p:spPr>
        <p:txBody>
          <a:bodyPr>
            <a:normAutofit/>
          </a:bodyPr>
          <a:lstStyle>
            <a:lvl1pPr marL="0" indent="0">
              <a:lnSpc>
                <a:spcPct val="110000"/>
              </a:lnSpc>
              <a:buNone/>
              <a:defRPr sz="1600" b="1">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a:xfrm>
            <a:off x="6457950" y="4767263"/>
            <a:ext cx="2057400" cy="274637"/>
          </a:xfrm>
          <a:prstGeom prst="rect">
            <a:avLst/>
          </a:prstGeom>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E53F8C8E-2377-92F7-4E0C-493EBB8F70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3401026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 Left - Cur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4572000" y="1845035"/>
            <a:ext cx="3943350" cy="1981200"/>
          </a:xfrm>
          <a:prstGeom prst="rect">
            <a:avLst/>
          </a:prstGeom>
        </p:spPr>
        <p:txBody>
          <a:bodyPr>
            <a:normAutofit/>
          </a:bodyPr>
          <a:lstStyle>
            <a:lvl1pPr marL="0" indent="0">
              <a:lnSpc>
                <a:spcPct val="110000"/>
              </a:lnSpc>
              <a:buNone/>
              <a:defRPr sz="1600" b="1">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a:xfrm>
            <a:off x="6457950" y="4767263"/>
            <a:ext cx="2057400" cy="274637"/>
          </a:xfrm>
          <a:prstGeom prst="rect">
            <a:avLst/>
          </a:prstGeom>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3827417" y="277306"/>
            <a:ext cx="4687933"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E53F8C8E-2377-92F7-4E0C-493EBB8F70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105330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ort Title 2">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942CE8-24C5-7D0A-8188-49A6E2AFC45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607714" y="1676400"/>
            <a:ext cx="315245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This is your master for a short title</a:t>
            </a:r>
            <a:br>
              <a:rPr lang="en-US"/>
            </a:br>
            <a:r>
              <a:rPr lang="en-US"/>
              <a:t>Click to amend</a:t>
            </a:r>
          </a:p>
        </p:txBody>
      </p:sp>
      <p:sp>
        <p:nvSpPr>
          <p:cNvPr id="12" name="Subtitle 2">
            <a:extLst>
              <a:ext uri="{FF2B5EF4-FFF2-40B4-BE49-F238E27FC236}">
                <a16:creationId xmlns:a16="http://schemas.microsoft.com/office/drawing/2014/main" id="{0737E58E-C533-1744-A3C3-CA339B8269C0}"/>
              </a:ext>
            </a:extLst>
          </p:cNvPr>
          <p:cNvSpPr>
            <a:spLocks noGrp="1"/>
          </p:cNvSpPr>
          <p:nvPr>
            <p:ph type="subTitle" idx="1" hasCustomPrompt="1"/>
          </p:nvPr>
        </p:nvSpPr>
        <p:spPr>
          <a:xfrm>
            <a:off x="607715" y="4167770"/>
            <a:ext cx="3152932"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sp>
        <p:nvSpPr>
          <p:cNvPr id="13" name="Text Placeholder 10">
            <a:extLst>
              <a:ext uri="{FF2B5EF4-FFF2-40B4-BE49-F238E27FC236}">
                <a16:creationId xmlns:a16="http://schemas.microsoft.com/office/drawing/2014/main" id="{C3CECB03-DE8A-9140-BF94-25744D6244B5}"/>
              </a:ext>
            </a:extLst>
          </p:cNvPr>
          <p:cNvSpPr>
            <a:spLocks noGrp="1"/>
          </p:cNvSpPr>
          <p:nvPr>
            <p:ph type="body" sz="quarter" idx="10" hasCustomPrompt="1"/>
          </p:nvPr>
        </p:nvSpPr>
        <p:spPr>
          <a:xfrm>
            <a:off x="607714" y="4441370"/>
            <a:ext cx="315245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spTree>
    <p:extLst>
      <p:ext uri="{BB962C8B-B14F-4D97-AF65-F5344CB8AC3E}">
        <p14:creationId xmlns:p14="http://schemas.microsoft.com/office/powerpoint/2010/main" val="3518436321"/>
      </p:ext>
    </p:extLst>
  </p:cSld>
  <p:clrMapOvr>
    <a:masterClrMapping/>
  </p:clrMapOvr>
  <p:extLst>
    <p:ext uri="{DCECCB84-F9BA-43D5-87BE-67443E8EF086}">
      <p15:sldGuideLst xmlns:p15="http://schemas.microsoft.com/office/powerpoint/2012/main">
        <p15:guide id="1" orient="horz" pos="592" userDrawn="1">
          <p15:clr>
            <a:srgbClr val="FBAE40"/>
          </p15:clr>
        </p15:guide>
        <p15:guide id="2" pos="7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 Right - Cross Count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628650" y="1178647"/>
            <a:ext cx="3943350" cy="3295637"/>
          </a:xfrm>
          <a:prstGeom prst="rect">
            <a:avLst/>
          </a:prstGeom>
        </p:spPr>
        <p:txBody>
          <a:bodyPr>
            <a:normAutofit/>
          </a:bodyPr>
          <a:lstStyle>
            <a:lvl1pPr>
              <a:lnSpc>
                <a:spcPct val="110000"/>
              </a:lnSpc>
              <a:defRPr sz="1600">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D9024D0B-469A-F6A0-B0B9-155BE6FEEA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2720897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ro - Right - Rallycross">
    <p:spTree>
      <p:nvGrpSpPr>
        <p:cNvPr id="1" name=""/>
        <p:cNvGrpSpPr/>
        <p:nvPr/>
      </p:nvGrpSpPr>
      <p:grpSpPr>
        <a:xfrm>
          <a:off x="0" y="0"/>
          <a:ext cx="0" cy="0"/>
          <a:chOff x="0" y="0"/>
          <a:chExt cx="0" cy="0"/>
        </a:xfrm>
      </p:grpSpPr>
      <p:pic>
        <p:nvPicPr>
          <p:cNvPr id="4" name="Picture 3" descr="A blue car on a road&#10;&#10;Description automatically generated with medium confidence">
            <a:extLst>
              <a:ext uri="{FF2B5EF4-FFF2-40B4-BE49-F238E27FC236}">
                <a16:creationId xmlns:a16="http://schemas.microsoft.com/office/drawing/2014/main" id="{4AEB2389-7B31-A496-002C-F78DF6C5E69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628650" y="1178647"/>
            <a:ext cx="3943350" cy="3295637"/>
          </a:xfrm>
          <a:prstGeom prst="rect">
            <a:avLst/>
          </a:prstGeom>
        </p:spPr>
        <p:txBody>
          <a:bodyPr>
            <a:normAutofit/>
          </a:bodyPr>
          <a:lstStyle>
            <a:lvl1pPr>
              <a:lnSpc>
                <a:spcPct val="110000"/>
              </a:lnSpc>
              <a:defRPr sz="1600">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D9024D0B-469A-F6A0-B0B9-155BE6FEEA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1329941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o - Right - Marsh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1" y="274638"/>
            <a:ext cx="5718362"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9" y="1200151"/>
            <a:ext cx="5718363"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600">
                <a:solidFill>
                  <a:srgbClr val="212121"/>
                </a:solidFill>
                <a:latin typeface="PT Sans" panose="020B0503020203020204" pitchFamily="34" charset="77"/>
              </a:defRPr>
            </a:lvl2pPr>
            <a:lvl3pPr>
              <a:lnSpc>
                <a:spcPct val="110000"/>
              </a:lnSpc>
              <a:spcBef>
                <a:spcPts val="600"/>
              </a:spcBef>
              <a:defRPr sz="1600">
                <a:solidFill>
                  <a:srgbClr val="212121"/>
                </a:solidFill>
                <a:latin typeface="PT Sans" panose="020B0503020203020204" pitchFamily="34" charset="77"/>
              </a:defRPr>
            </a:lvl3pPr>
            <a:lvl4pPr>
              <a:lnSpc>
                <a:spcPct val="110000"/>
              </a:lnSpc>
              <a:spcBef>
                <a:spcPts val="600"/>
              </a:spcBef>
              <a:defRPr sz="1600">
                <a:solidFill>
                  <a:srgbClr val="212121"/>
                </a:solidFill>
                <a:latin typeface="PT Sans" panose="020B0503020203020204" pitchFamily="34" charset="77"/>
              </a:defRPr>
            </a:lvl4pPr>
            <a:lvl5pPr>
              <a:lnSpc>
                <a:spcPct val="110000"/>
              </a:lnSpc>
              <a:spcBef>
                <a:spcPts val="600"/>
              </a:spcBef>
              <a:defRPr sz="16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 tableware, dishware, plate&#10;&#10;Description automatically generated">
            <a:extLst>
              <a:ext uri="{FF2B5EF4-FFF2-40B4-BE49-F238E27FC236}">
                <a16:creationId xmlns:a16="http://schemas.microsoft.com/office/drawing/2014/main" id="{95270E7D-93CE-FEB5-DBCC-F9DF900AAEDF}"/>
              </a:ext>
            </a:extLst>
          </p:cNvPr>
          <p:cNvPicPr>
            <a:picLocks noChangeAspect="1"/>
          </p:cNvPicPr>
          <p:nvPr userDrawn="1"/>
        </p:nvPicPr>
        <p:blipFill>
          <a:blip r:embed="rId3"/>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4937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ro - Right - Marsh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1" y="274638"/>
            <a:ext cx="5718362"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9" y="1200151"/>
            <a:ext cx="5718363"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600">
                <a:solidFill>
                  <a:srgbClr val="212121"/>
                </a:solidFill>
                <a:latin typeface="PT Sans" panose="020B0503020203020204" pitchFamily="34" charset="77"/>
              </a:defRPr>
            </a:lvl2pPr>
            <a:lvl3pPr>
              <a:lnSpc>
                <a:spcPct val="110000"/>
              </a:lnSpc>
              <a:spcBef>
                <a:spcPts val="600"/>
              </a:spcBef>
              <a:defRPr sz="1600">
                <a:solidFill>
                  <a:srgbClr val="212121"/>
                </a:solidFill>
                <a:latin typeface="PT Sans" panose="020B0503020203020204" pitchFamily="34" charset="77"/>
              </a:defRPr>
            </a:lvl3pPr>
            <a:lvl4pPr>
              <a:lnSpc>
                <a:spcPct val="110000"/>
              </a:lnSpc>
              <a:spcBef>
                <a:spcPts val="600"/>
              </a:spcBef>
              <a:defRPr sz="1600">
                <a:solidFill>
                  <a:srgbClr val="212121"/>
                </a:solidFill>
                <a:latin typeface="PT Sans" panose="020B0503020203020204" pitchFamily="34" charset="77"/>
              </a:defRPr>
            </a:lvl4pPr>
            <a:lvl5pPr>
              <a:lnSpc>
                <a:spcPct val="110000"/>
              </a:lnSpc>
              <a:spcBef>
                <a:spcPts val="600"/>
              </a:spcBef>
              <a:defRPr sz="16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 tableware, dishware, plate&#10;&#10;Description automatically generated">
            <a:extLst>
              <a:ext uri="{FF2B5EF4-FFF2-40B4-BE49-F238E27FC236}">
                <a16:creationId xmlns:a16="http://schemas.microsoft.com/office/drawing/2014/main" id="{95270E7D-93CE-FEB5-DBCC-F9DF900AAEDF}"/>
              </a:ext>
            </a:extLst>
          </p:cNvPr>
          <p:cNvPicPr>
            <a:picLocks noChangeAspect="1"/>
          </p:cNvPicPr>
          <p:nvPr userDrawn="1"/>
        </p:nvPicPr>
        <p:blipFill>
          <a:blip r:embed="rId3"/>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824442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ro - Right - Marsha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1" y="274638"/>
            <a:ext cx="5718362"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9" y="1200151"/>
            <a:ext cx="5718363"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600">
                <a:solidFill>
                  <a:srgbClr val="212121"/>
                </a:solidFill>
                <a:latin typeface="PT Sans" panose="020B0503020203020204" pitchFamily="34" charset="77"/>
              </a:defRPr>
            </a:lvl2pPr>
            <a:lvl3pPr>
              <a:lnSpc>
                <a:spcPct val="110000"/>
              </a:lnSpc>
              <a:spcBef>
                <a:spcPts val="600"/>
              </a:spcBef>
              <a:defRPr sz="1600">
                <a:solidFill>
                  <a:srgbClr val="212121"/>
                </a:solidFill>
                <a:latin typeface="PT Sans" panose="020B0503020203020204" pitchFamily="34" charset="77"/>
              </a:defRPr>
            </a:lvl3pPr>
            <a:lvl4pPr>
              <a:lnSpc>
                <a:spcPct val="110000"/>
              </a:lnSpc>
              <a:spcBef>
                <a:spcPts val="600"/>
              </a:spcBef>
              <a:defRPr sz="1600">
                <a:solidFill>
                  <a:srgbClr val="212121"/>
                </a:solidFill>
                <a:latin typeface="PT Sans" panose="020B0503020203020204" pitchFamily="34" charset="77"/>
              </a:defRPr>
            </a:lvl4pPr>
            <a:lvl5pPr>
              <a:lnSpc>
                <a:spcPct val="110000"/>
              </a:lnSpc>
              <a:spcBef>
                <a:spcPts val="600"/>
              </a:spcBef>
              <a:defRPr sz="16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 tableware, dishware, plate&#10;&#10;Description automatically generated">
            <a:extLst>
              <a:ext uri="{FF2B5EF4-FFF2-40B4-BE49-F238E27FC236}">
                <a16:creationId xmlns:a16="http://schemas.microsoft.com/office/drawing/2014/main" id="{95270E7D-93CE-FEB5-DBCC-F9DF900AAEDF}"/>
              </a:ext>
            </a:extLst>
          </p:cNvPr>
          <p:cNvPicPr>
            <a:picLocks noChangeAspect="1"/>
          </p:cNvPicPr>
          <p:nvPr userDrawn="1"/>
        </p:nvPicPr>
        <p:blipFill>
          <a:blip r:embed="rId3"/>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1957141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ro - Left - Ral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D78117-950D-6A48-8271-BBD6D872CDFE}"/>
              </a:ext>
            </a:extLst>
          </p:cNvPr>
          <p:cNvSpPr>
            <a:spLocks noGrp="1"/>
          </p:cNvSpPr>
          <p:nvPr>
            <p:ph type="title"/>
          </p:nvPr>
        </p:nvSpPr>
        <p:spPr>
          <a:xfrm>
            <a:off x="3670300" y="274638"/>
            <a:ext cx="484504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sp>
        <p:nvSpPr>
          <p:cNvPr id="10" name="Content Placeholder 3">
            <a:extLst>
              <a:ext uri="{FF2B5EF4-FFF2-40B4-BE49-F238E27FC236}">
                <a16:creationId xmlns:a16="http://schemas.microsoft.com/office/drawing/2014/main" id="{1E3893B6-82F2-1640-B1BE-2F1D4C8B7958}"/>
              </a:ext>
            </a:extLst>
          </p:cNvPr>
          <p:cNvSpPr>
            <a:spLocks noGrp="1"/>
          </p:cNvSpPr>
          <p:nvPr>
            <p:ph sz="half" idx="2"/>
          </p:nvPr>
        </p:nvSpPr>
        <p:spPr>
          <a:xfrm>
            <a:off x="3670300" y="1200151"/>
            <a:ext cx="4845050" cy="3273136"/>
          </a:xfrm>
          <a:prstGeom prst="rect">
            <a:avLst/>
          </a:prstGeom>
        </p:spPr>
        <p:txBody>
          <a:bodyPr>
            <a:normAutofit/>
          </a:bodyPr>
          <a:lstStyle>
            <a:lvl1pPr>
              <a:lnSpc>
                <a:spcPct val="110000"/>
              </a:lnSpc>
              <a:defRPr sz="1600">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DE51A181-1379-B644-AF92-242E154EC4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tx2"/>
                </a:solidFill>
              </a:defRPr>
            </a:lvl1pPr>
          </a:lstStyle>
          <a:p>
            <a:fld id="{78E1539C-650B-2545-8018-5B381E14EAE6}" type="slidenum">
              <a:rPr lang="en-US" smtClean="0"/>
              <a:pPr/>
              <a:t>‹#›</a:t>
            </a:fld>
            <a:endParaRPr lang="en-US"/>
          </a:p>
        </p:txBody>
      </p:sp>
    </p:spTree>
    <p:extLst>
      <p:ext uri="{BB962C8B-B14F-4D97-AF65-F5344CB8AC3E}">
        <p14:creationId xmlns:p14="http://schemas.microsoft.com/office/powerpoint/2010/main" val="3252318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ro - Left - Cross Count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4572000" y="1187817"/>
            <a:ext cx="3943348" cy="3295637"/>
          </a:xfrm>
          <a:prstGeom prst="rect">
            <a:avLst/>
          </a:prstGeom>
        </p:spPr>
        <p:txBody>
          <a:bodyPr>
            <a:normAutofit/>
          </a:bodyPr>
          <a:lstStyle>
            <a:lvl1pPr>
              <a:lnSpc>
                <a:spcPct val="110000"/>
              </a:lnSpc>
              <a:defRPr sz="1400">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2286000" y="274638"/>
            <a:ext cx="622934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B5BC3BC8-39A0-BFF3-5F1E-6148DF711A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2029464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ro - Left - Cross Count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4572000" y="1187817"/>
            <a:ext cx="3943348" cy="3295637"/>
          </a:xfrm>
          <a:prstGeom prst="rect">
            <a:avLst/>
          </a:prstGeom>
        </p:spPr>
        <p:txBody>
          <a:bodyPr>
            <a:normAutofit/>
          </a:bodyPr>
          <a:lstStyle>
            <a:lvl1pPr>
              <a:lnSpc>
                <a:spcPct val="110000"/>
              </a:lnSpc>
              <a:defRPr sz="1400">
                <a:solidFill>
                  <a:schemeClr val="bg1"/>
                </a:solidFill>
                <a:latin typeface="PT Sans" panose="020B0503020203020204" pitchFamily="34" charset="77"/>
              </a:defRPr>
            </a:lvl1pPr>
            <a:lvl2pPr>
              <a:lnSpc>
                <a:spcPct val="110000"/>
              </a:lnSpc>
              <a:defRPr sz="1400">
                <a:solidFill>
                  <a:schemeClr val="bg1"/>
                </a:solidFill>
                <a:latin typeface="PT Sans" panose="020B0503020203020204" pitchFamily="34" charset="77"/>
              </a:defRPr>
            </a:lvl2pPr>
            <a:lvl3pPr>
              <a:lnSpc>
                <a:spcPct val="110000"/>
              </a:lnSpc>
              <a:defRPr sz="1200">
                <a:solidFill>
                  <a:schemeClr val="bg1"/>
                </a:solidFill>
                <a:latin typeface="PT Sans" panose="020B0503020203020204" pitchFamily="34" charset="77"/>
              </a:defRPr>
            </a:lvl3pPr>
            <a:lvl4pPr>
              <a:lnSpc>
                <a:spcPct val="110000"/>
              </a:lnSpc>
              <a:defRPr sz="1200">
                <a:solidFill>
                  <a:schemeClr val="bg1"/>
                </a:solidFill>
                <a:latin typeface="PT Sans" panose="020B0503020203020204" pitchFamily="34" charset="77"/>
              </a:defRPr>
            </a:lvl4pPr>
            <a:lvl5pPr>
              <a:lnSpc>
                <a:spcPct val="110000"/>
              </a:lnSpc>
              <a:defRPr sz="1200">
                <a:solidFill>
                  <a:schemeClr val="bg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2984500" y="274638"/>
            <a:ext cx="553084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spTree>
    <p:extLst>
      <p:ext uri="{BB962C8B-B14F-4D97-AF65-F5344CB8AC3E}">
        <p14:creationId xmlns:p14="http://schemas.microsoft.com/office/powerpoint/2010/main" val="265756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ro - Left - Competit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309D8F6-9378-1F41-ACB9-9B9D5929315A}"/>
              </a:ext>
            </a:extLst>
          </p:cNvPr>
          <p:cNvSpPr>
            <a:spLocks noGrp="1"/>
          </p:cNvSpPr>
          <p:nvPr>
            <p:ph sz="half" idx="10"/>
          </p:nvPr>
        </p:nvSpPr>
        <p:spPr>
          <a:xfrm>
            <a:off x="4572000" y="1187817"/>
            <a:ext cx="3943348" cy="3295637"/>
          </a:xfrm>
          <a:prstGeom prst="rect">
            <a:avLst/>
          </a:prstGeom>
        </p:spPr>
        <p:txBody>
          <a:bodyPr>
            <a:normAutofit/>
          </a:bodyPr>
          <a:lstStyle>
            <a:lvl1pPr>
              <a:lnSpc>
                <a:spcPct val="110000"/>
              </a:lnSpc>
              <a:defRPr sz="1400">
                <a:solidFill>
                  <a:schemeClr val="tx1"/>
                </a:solidFill>
                <a:latin typeface="PT Sans" panose="020B0503020203020204" pitchFamily="34" charset="77"/>
              </a:defRPr>
            </a:lvl1pPr>
            <a:lvl2pPr>
              <a:lnSpc>
                <a:spcPct val="110000"/>
              </a:lnSpc>
              <a:defRPr sz="1400">
                <a:solidFill>
                  <a:schemeClr val="tx1"/>
                </a:solidFill>
                <a:latin typeface="PT Sans" panose="020B0503020203020204" pitchFamily="34" charset="77"/>
              </a:defRPr>
            </a:lvl2pPr>
            <a:lvl3pPr>
              <a:lnSpc>
                <a:spcPct val="110000"/>
              </a:lnSpc>
              <a:defRPr sz="1200">
                <a:solidFill>
                  <a:schemeClr val="tx1"/>
                </a:solidFill>
                <a:latin typeface="PT Sans" panose="020B0503020203020204" pitchFamily="34" charset="77"/>
              </a:defRPr>
            </a:lvl3pPr>
            <a:lvl4pPr>
              <a:lnSpc>
                <a:spcPct val="110000"/>
              </a:lnSpc>
              <a:defRPr sz="1200">
                <a:solidFill>
                  <a:schemeClr val="tx1"/>
                </a:solidFill>
                <a:latin typeface="PT Sans" panose="020B0503020203020204" pitchFamily="34" charset="77"/>
              </a:defRPr>
            </a:lvl4pPr>
            <a:lvl5pPr>
              <a:lnSpc>
                <a:spcPct val="110000"/>
              </a:lnSpc>
              <a:defRPr sz="1200">
                <a:solidFill>
                  <a:schemeClr val="tx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3" name="Title 1">
            <a:extLst>
              <a:ext uri="{FF2B5EF4-FFF2-40B4-BE49-F238E27FC236}">
                <a16:creationId xmlns:a16="http://schemas.microsoft.com/office/drawing/2014/main" id="{0C00B6F9-67D6-4994-81E0-9BF97E96AD79}"/>
              </a:ext>
            </a:extLst>
          </p:cNvPr>
          <p:cNvSpPr>
            <a:spLocks noGrp="1"/>
          </p:cNvSpPr>
          <p:nvPr>
            <p:ph type="title"/>
          </p:nvPr>
        </p:nvSpPr>
        <p:spPr>
          <a:xfrm>
            <a:off x="2642839" y="274638"/>
            <a:ext cx="5872510"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6FC2402C-468B-0118-5428-709275454F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3006165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ro image three conten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DA7BF-7C28-CE18-6771-9FBA175A1A7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Content Placeholder 2">
            <a:extLst>
              <a:ext uri="{FF2B5EF4-FFF2-40B4-BE49-F238E27FC236}">
                <a16:creationId xmlns:a16="http://schemas.microsoft.com/office/drawing/2014/main" id="{9FAE9D26-6990-7A4D-ACFD-D9A0B89A75A6}"/>
              </a:ext>
            </a:extLst>
          </p:cNvPr>
          <p:cNvSpPr>
            <a:spLocks noGrp="1"/>
          </p:cNvSpPr>
          <p:nvPr>
            <p:ph sz="half" idx="1"/>
          </p:nvPr>
        </p:nvSpPr>
        <p:spPr>
          <a:xfrm>
            <a:off x="628650" y="3044283"/>
            <a:ext cx="2422814" cy="1429003"/>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18" name="Content Placeholder 2">
            <a:extLst>
              <a:ext uri="{FF2B5EF4-FFF2-40B4-BE49-F238E27FC236}">
                <a16:creationId xmlns:a16="http://schemas.microsoft.com/office/drawing/2014/main" id="{B5CA3365-8E83-FD46-BEC8-63233B30ECD9}"/>
              </a:ext>
            </a:extLst>
          </p:cNvPr>
          <p:cNvSpPr>
            <a:spLocks noGrp="1"/>
          </p:cNvSpPr>
          <p:nvPr>
            <p:ph sz="half" idx="11"/>
          </p:nvPr>
        </p:nvSpPr>
        <p:spPr>
          <a:xfrm>
            <a:off x="3360594" y="3042117"/>
            <a:ext cx="2422814" cy="1429003"/>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ctr">
              <a:buNone/>
              <a:defRPr sz="1400">
                <a:solidFill>
                  <a:schemeClr val="bg1"/>
                </a:solidFill>
              </a:defRPr>
            </a:lvl2pPr>
            <a:lvl3pPr marL="914400" indent="0" algn="ctr">
              <a:buNone/>
              <a:defRPr sz="14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19" name="Content Placeholder 2">
            <a:extLst>
              <a:ext uri="{FF2B5EF4-FFF2-40B4-BE49-F238E27FC236}">
                <a16:creationId xmlns:a16="http://schemas.microsoft.com/office/drawing/2014/main" id="{8F4A17B0-8601-3841-B696-62E79473BD22}"/>
              </a:ext>
            </a:extLst>
          </p:cNvPr>
          <p:cNvSpPr>
            <a:spLocks noGrp="1"/>
          </p:cNvSpPr>
          <p:nvPr>
            <p:ph sz="half" idx="13"/>
          </p:nvPr>
        </p:nvSpPr>
        <p:spPr>
          <a:xfrm>
            <a:off x="6092538" y="3042117"/>
            <a:ext cx="2422814" cy="1429003"/>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ctr">
              <a:buNone/>
              <a:defRPr sz="1400">
                <a:solidFill>
                  <a:schemeClr val="bg1"/>
                </a:solidFill>
              </a:defRPr>
            </a:lvl2pPr>
            <a:lvl3pPr marL="914400" indent="0" algn="ctr">
              <a:buNone/>
              <a:defRPr sz="14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pic>
        <p:nvPicPr>
          <p:cNvPr id="4" name="Picture 3" descr="A picture containing text, tableware, dishware, plate&#10;&#10;Description automatically generated">
            <a:extLst>
              <a:ext uri="{FF2B5EF4-FFF2-40B4-BE49-F238E27FC236}">
                <a16:creationId xmlns:a16="http://schemas.microsoft.com/office/drawing/2014/main" id="{953CC2A3-694B-31B7-F80D-A6170E36FB06}"/>
              </a:ext>
            </a:extLst>
          </p:cNvPr>
          <p:cNvPicPr>
            <a:picLocks noChangeAspect="1"/>
          </p:cNvPicPr>
          <p:nvPr userDrawn="1"/>
        </p:nvPicPr>
        <p:blipFill>
          <a:blip r:embed="rId3"/>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67965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ng Title 1">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7B9FFC7-FCD7-8BB0-C1F0-F08249329E14}"/>
              </a:ext>
            </a:extLst>
          </p:cNvPr>
          <p:cNvSpPr txBox="1">
            <a:spLocks/>
          </p:cNvSpPr>
          <p:nvPr userDrawn="1"/>
        </p:nvSpPr>
        <p:spPr>
          <a:xfrm>
            <a:off x="607715" y="4167770"/>
            <a:ext cx="3152932" cy="244269"/>
          </a:xfrm>
          <a:prstGeom prst="rect">
            <a:avLst/>
          </a:prstGeom>
        </p:spPr>
        <p:txBody>
          <a:bodyPr lIns="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a:t>Date</a:t>
            </a:r>
          </a:p>
        </p:txBody>
      </p:sp>
      <p:sp>
        <p:nvSpPr>
          <p:cNvPr id="6" name="Text Placeholder 10">
            <a:extLst>
              <a:ext uri="{FF2B5EF4-FFF2-40B4-BE49-F238E27FC236}">
                <a16:creationId xmlns:a16="http://schemas.microsoft.com/office/drawing/2014/main" id="{BA824F25-46E1-74F2-93EA-F9AB9B0906FD}"/>
              </a:ext>
            </a:extLst>
          </p:cNvPr>
          <p:cNvSpPr>
            <a:spLocks noGrp="1"/>
          </p:cNvSpPr>
          <p:nvPr>
            <p:ph type="body" sz="quarter" idx="11" hasCustomPrompt="1"/>
          </p:nvPr>
        </p:nvSpPr>
        <p:spPr>
          <a:xfrm>
            <a:off x="607714" y="4441370"/>
            <a:ext cx="315245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pic>
        <p:nvPicPr>
          <p:cNvPr id="10" name="Picture 9" descr="Logo&#10;&#10;Description automatically generated">
            <a:extLst>
              <a:ext uri="{FF2B5EF4-FFF2-40B4-BE49-F238E27FC236}">
                <a16:creationId xmlns:a16="http://schemas.microsoft.com/office/drawing/2014/main" id="{4E62FFCC-DE3A-5E56-CB6E-F07F5423DBB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a16="http://schemas.microsoft.com/office/drawing/2014/main" id="{D23D8FAC-D74E-B0CB-731E-A4D5243165E0}"/>
              </a:ext>
            </a:extLst>
          </p:cNvPr>
          <p:cNvSpPr>
            <a:spLocks noGrp="1"/>
          </p:cNvSpPr>
          <p:nvPr>
            <p:ph type="ctrTitle" hasCustomPrompt="1"/>
          </p:nvPr>
        </p:nvSpPr>
        <p:spPr>
          <a:xfrm>
            <a:off x="760114" y="1828800"/>
            <a:ext cx="487868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This is your master for a long title. Click to amend</a:t>
            </a:r>
          </a:p>
        </p:txBody>
      </p:sp>
      <p:sp>
        <p:nvSpPr>
          <p:cNvPr id="15" name="Subtitle 2">
            <a:extLst>
              <a:ext uri="{FF2B5EF4-FFF2-40B4-BE49-F238E27FC236}">
                <a16:creationId xmlns:a16="http://schemas.microsoft.com/office/drawing/2014/main" id="{CBE73719-1D6E-6818-A427-84D5B4E4305C}"/>
              </a:ext>
            </a:extLst>
          </p:cNvPr>
          <p:cNvSpPr>
            <a:spLocks noGrp="1"/>
          </p:cNvSpPr>
          <p:nvPr>
            <p:ph type="subTitle" idx="1" hasCustomPrompt="1"/>
          </p:nvPr>
        </p:nvSpPr>
        <p:spPr>
          <a:xfrm>
            <a:off x="760114" y="4320170"/>
            <a:ext cx="4879423"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sp>
        <p:nvSpPr>
          <p:cNvPr id="16" name="Text Placeholder 10">
            <a:extLst>
              <a:ext uri="{FF2B5EF4-FFF2-40B4-BE49-F238E27FC236}">
                <a16:creationId xmlns:a16="http://schemas.microsoft.com/office/drawing/2014/main" id="{44416DAE-E65B-A11B-C4E0-A7E3FCD8B732}"/>
              </a:ext>
            </a:extLst>
          </p:cNvPr>
          <p:cNvSpPr>
            <a:spLocks noGrp="1"/>
          </p:cNvSpPr>
          <p:nvPr>
            <p:ph type="body" sz="quarter" idx="10" hasCustomPrompt="1"/>
          </p:nvPr>
        </p:nvSpPr>
        <p:spPr>
          <a:xfrm>
            <a:off x="760114" y="4593770"/>
            <a:ext cx="487868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spTree>
    <p:extLst>
      <p:ext uri="{BB962C8B-B14F-4D97-AF65-F5344CB8AC3E}">
        <p14:creationId xmlns:p14="http://schemas.microsoft.com/office/powerpoint/2010/main" val="963525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ro image three conten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A0DC7-7F01-7723-AD11-2BBA83342B10}"/>
              </a:ext>
            </a:extLst>
          </p:cNvPr>
          <p:cNvPicPr>
            <a:picLocks noChangeAspect="1"/>
          </p:cNvPicPr>
          <p:nvPr userDrawn="1"/>
        </p:nvPicPr>
        <p:blipFill>
          <a:blip r:embed="rId2"/>
          <a:stretch>
            <a:fillRect/>
          </a:stretch>
        </p:blipFill>
        <p:spPr>
          <a:xfrm>
            <a:off x="0" y="1"/>
            <a:ext cx="9144000" cy="5143500"/>
          </a:xfrm>
          <a:prstGeom prst="rect">
            <a:avLst/>
          </a:prstGeom>
        </p:spPr>
      </p:pic>
      <p:sp>
        <p:nvSpPr>
          <p:cNvPr id="17" name="Content Placeholder 2">
            <a:extLst>
              <a:ext uri="{FF2B5EF4-FFF2-40B4-BE49-F238E27FC236}">
                <a16:creationId xmlns:a16="http://schemas.microsoft.com/office/drawing/2014/main" id="{9FAE9D26-6990-7A4D-ACFD-D9A0B89A75A6}"/>
              </a:ext>
            </a:extLst>
          </p:cNvPr>
          <p:cNvSpPr>
            <a:spLocks noGrp="1"/>
          </p:cNvSpPr>
          <p:nvPr>
            <p:ph sz="half" idx="1"/>
          </p:nvPr>
        </p:nvSpPr>
        <p:spPr>
          <a:xfrm>
            <a:off x="628650" y="3044283"/>
            <a:ext cx="2422814" cy="1429003"/>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18" name="Content Placeholder 2">
            <a:extLst>
              <a:ext uri="{FF2B5EF4-FFF2-40B4-BE49-F238E27FC236}">
                <a16:creationId xmlns:a16="http://schemas.microsoft.com/office/drawing/2014/main" id="{B5CA3365-8E83-FD46-BEC8-63233B30ECD9}"/>
              </a:ext>
            </a:extLst>
          </p:cNvPr>
          <p:cNvSpPr>
            <a:spLocks noGrp="1"/>
          </p:cNvSpPr>
          <p:nvPr>
            <p:ph sz="half" idx="11"/>
          </p:nvPr>
        </p:nvSpPr>
        <p:spPr>
          <a:xfrm>
            <a:off x="3360594" y="3042117"/>
            <a:ext cx="2422814" cy="1429003"/>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ctr">
              <a:buNone/>
              <a:defRPr sz="1400">
                <a:solidFill>
                  <a:schemeClr val="bg1"/>
                </a:solidFill>
              </a:defRPr>
            </a:lvl2pPr>
            <a:lvl3pPr marL="914400" indent="0" algn="ctr">
              <a:buNone/>
              <a:defRPr sz="14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19" name="Content Placeholder 2">
            <a:extLst>
              <a:ext uri="{FF2B5EF4-FFF2-40B4-BE49-F238E27FC236}">
                <a16:creationId xmlns:a16="http://schemas.microsoft.com/office/drawing/2014/main" id="{8F4A17B0-8601-3841-B696-62E79473BD22}"/>
              </a:ext>
            </a:extLst>
          </p:cNvPr>
          <p:cNvSpPr>
            <a:spLocks noGrp="1"/>
          </p:cNvSpPr>
          <p:nvPr>
            <p:ph sz="half" idx="13"/>
          </p:nvPr>
        </p:nvSpPr>
        <p:spPr>
          <a:xfrm>
            <a:off x="6092538" y="3042117"/>
            <a:ext cx="2422814" cy="1429003"/>
          </a:xfrm>
          <a:prstGeom prst="rect">
            <a:avLst/>
          </a:prstGeom>
          <a:solidFill>
            <a:srgbClr val="0A3CCD">
              <a:alpha val="5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ctr">
              <a:buNone/>
              <a:defRPr sz="1400">
                <a:solidFill>
                  <a:schemeClr val="bg1"/>
                </a:solidFill>
              </a:defRPr>
            </a:lvl2pPr>
            <a:lvl3pPr marL="914400" indent="0" algn="ctr">
              <a:buNone/>
              <a:defRPr sz="14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pic>
        <p:nvPicPr>
          <p:cNvPr id="5" name="Picture 4">
            <a:extLst>
              <a:ext uri="{FF2B5EF4-FFF2-40B4-BE49-F238E27FC236}">
                <a16:creationId xmlns:a16="http://schemas.microsoft.com/office/drawing/2014/main" id="{704E060E-54C9-7D78-48A9-09125A5F7C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Tree>
    <p:extLst>
      <p:ext uri="{BB962C8B-B14F-4D97-AF65-F5344CB8AC3E}">
        <p14:creationId xmlns:p14="http://schemas.microsoft.com/office/powerpoint/2010/main" val="1924670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ro image four content 1">
    <p:spTree>
      <p:nvGrpSpPr>
        <p:cNvPr id="1" name=""/>
        <p:cNvGrpSpPr/>
        <p:nvPr/>
      </p:nvGrpSpPr>
      <p:grpSpPr>
        <a:xfrm>
          <a:off x="0" y="0"/>
          <a:ext cx="0" cy="0"/>
          <a:chOff x="0" y="0"/>
          <a:chExt cx="0" cy="0"/>
        </a:xfrm>
      </p:grpSpPr>
      <p:pic>
        <p:nvPicPr>
          <p:cNvPr id="12" name="Picture 11" descr="A person holding a steering wheel&#10;&#10;Description automatically generated with low confidence">
            <a:extLst>
              <a:ext uri="{FF2B5EF4-FFF2-40B4-BE49-F238E27FC236}">
                <a16:creationId xmlns:a16="http://schemas.microsoft.com/office/drawing/2014/main" id="{A0985221-9B77-B632-F81D-875F6F0E769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Content Placeholder 2">
            <a:extLst>
              <a:ext uri="{FF2B5EF4-FFF2-40B4-BE49-F238E27FC236}">
                <a16:creationId xmlns:a16="http://schemas.microsoft.com/office/drawing/2014/main" id="{9FAE9D26-6990-7A4D-ACFD-D9A0B89A75A6}"/>
              </a:ext>
            </a:extLst>
          </p:cNvPr>
          <p:cNvSpPr>
            <a:spLocks noGrp="1"/>
          </p:cNvSpPr>
          <p:nvPr>
            <p:ph sz="half" idx="1"/>
          </p:nvPr>
        </p:nvSpPr>
        <p:spPr>
          <a:xfrm>
            <a:off x="1422710" y="518249"/>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pic>
        <p:nvPicPr>
          <p:cNvPr id="5" name="Picture 4">
            <a:extLst>
              <a:ext uri="{FF2B5EF4-FFF2-40B4-BE49-F238E27FC236}">
                <a16:creationId xmlns:a16="http://schemas.microsoft.com/office/drawing/2014/main" id="{704E060E-54C9-7D78-48A9-09125A5F7C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
        <p:nvSpPr>
          <p:cNvPr id="4" name="Content Placeholder 2">
            <a:extLst>
              <a:ext uri="{FF2B5EF4-FFF2-40B4-BE49-F238E27FC236}">
                <a16:creationId xmlns:a16="http://schemas.microsoft.com/office/drawing/2014/main" id="{A5774B7F-309C-3EA1-A2CE-DA3DCF4331AE}"/>
              </a:ext>
            </a:extLst>
          </p:cNvPr>
          <p:cNvSpPr>
            <a:spLocks noGrp="1"/>
          </p:cNvSpPr>
          <p:nvPr>
            <p:ph sz="half" idx="15"/>
          </p:nvPr>
        </p:nvSpPr>
        <p:spPr>
          <a:xfrm>
            <a:off x="4942055" y="518248"/>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7" name="Content Placeholder 2">
            <a:extLst>
              <a:ext uri="{FF2B5EF4-FFF2-40B4-BE49-F238E27FC236}">
                <a16:creationId xmlns:a16="http://schemas.microsoft.com/office/drawing/2014/main" id="{8828DEFE-6849-E499-F75D-75F4316D7D18}"/>
              </a:ext>
            </a:extLst>
          </p:cNvPr>
          <p:cNvSpPr>
            <a:spLocks noGrp="1"/>
          </p:cNvSpPr>
          <p:nvPr>
            <p:ph sz="half" idx="16"/>
          </p:nvPr>
        </p:nvSpPr>
        <p:spPr>
          <a:xfrm>
            <a:off x="1422710" y="2642755"/>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8" name="Content Placeholder 2">
            <a:extLst>
              <a:ext uri="{FF2B5EF4-FFF2-40B4-BE49-F238E27FC236}">
                <a16:creationId xmlns:a16="http://schemas.microsoft.com/office/drawing/2014/main" id="{9D94A035-284A-DFD1-F28E-CFB65FB5F03F}"/>
              </a:ext>
            </a:extLst>
          </p:cNvPr>
          <p:cNvSpPr>
            <a:spLocks noGrp="1"/>
          </p:cNvSpPr>
          <p:nvPr>
            <p:ph sz="half" idx="17"/>
          </p:nvPr>
        </p:nvSpPr>
        <p:spPr>
          <a:xfrm>
            <a:off x="4942054" y="2642754"/>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Tree>
    <p:extLst>
      <p:ext uri="{BB962C8B-B14F-4D97-AF65-F5344CB8AC3E}">
        <p14:creationId xmlns:p14="http://schemas.microsoft.com/office/powerpoint/2010/main" val="328046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ro image four content 2">
    <p:spTree>
      <p:nvGrpSpPr>
        <p:cNvPr id="1" name=""/>
        <p:cNvGrpSpPr/>
        <p:nvPr/>
      </p:nvGrpSpPr>
      <p:grpSpPr>
        <a:xfrm>
          <a:off x="0" y="0"/>
          <a:ext cx="0" cy="0"/>
          <a:chOff x="0" y="0"/>
          <a:chExt cx="0" cy="0"/>
        </a:xfrm>
      </p:grpSpPr>
      <p:pic>
        <p:nvPicPr>
          <p:cNvPr id="2" name="Picture 1" descr="A race track with a building in the background&#10;&#10;Description automatically generated with low confidence">
            <a:extLst>
              <a:ext uri="{FF2B5EF4-FFF2-40B4-BE49-F238E27FC236}">
                <a16:creationId xmlns:a16="http://schemas.microsoft.com/office/drawing/2014/main" id="{21824AC6-A0C4-33E4-EC36-02E84EDD398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7" name="Content Placeholder 2">
            <a:extLst>
              <a:ext uri="{FF2B5EF4-FFF2-40B4-BE49-F238E27FC236}">
                <a16:creationId xmlns:a16="http://schemas.microsoft.com/office/drawing/2014/main" id="{9FAE9D26-6990-7A4D-ACFD-D9A0B89A75A6}"/>
              </a:ext>
            </a:extLst>
          </p:cNvPr>
          <p:cNvSpPr>
            <a:spLocks noGrp="1"/>
          </p:cNvSpPr>
          <p:nvPr>
            <p:ph sz="half" idx="1"/>
          </p:nvPr>
        </p:nvSpPr>
        <p:spPr>
          <a:xfrm>
            <a:off x="1422710" y="518249"/>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pic>
        <p:nvPicPr>
          <p:cNvPr id="5" name="Picture 4">
            <a:extLst>
              <a:ext uri="{FF2B5EF4-FFF2-40B4-BE49-F238E27FC236}">
                <a16:creationId xmlns:a16="http://schemas.microsoft.com/office/drawing/2014/main" id="{704E060E-54C9-7D78-48A9-09125A5F7C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49" y="4767262"/>
            <a:ext cx="1588123" cy="274637"/>
          </a:xfrm>
          <a:prstGeom prst="rect">
            <a:avLst/>
          </a:prstGeom>
        </p:spPr>
      </p:pic>
      <p:sp>
        <p:nvSpPr>
          <p:cNvPr id="4" name="Content Placeholder 2">
            <a:extLst>
              <a:ext uri="{FF2B5EF4-FFF2-40B4-BE49-F238E27FC236}">
                <a16:creationId xmlns:a16="http://schemas.microsoft.com/office/drawing/2014/main" id="{A5774B7F-309C-3EA1-A2CE-DA3DCF4331AE}"/>
              </a:ext>
            </a:extLst>
          </p:cNvPr>
          <p:cNvSpPr>
            <a:spLocks noGrp="1"/>
          </p:cNvSpPr>
          <p:nvPr>
            <p:ph sz="half" idx="15"/>
          </p:nvPr>
        </p:nvSpPr>
        <p:spPr>
          <a:xfrm>
            <a:off x="4942055" y="518248"/>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7" name="Content Placeholder 2">
            <a:extLst>
              <a:ext uri="{FF2B5EF4-FFF2-40B4-BE49-F238E27FC236}">
                <a16:creationId xmlns:a16="http://schemas.microsoft.com/office/drawing/2014/main" id="{8828DEFE-6849-E499-F75D-75F4316D7D18}"/>
              </a:ext>
            </a:extLst>
          </p:cNvPr>
          <p:cNvSpPr>
            <a:spLocks noGrp="1"/>
          </p:cNvSpPr>
          <p:nvPr>
            <p:ph sz="half" idx="16"/>
          </p:nvPr>
        </p:nvSpPr>
        <p:spPr>
          <a:xfrm>
            <a:off x="1422710" y="2642755"/>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
        <p:nvSpPr>
          <p:cNvPr id="8" name="Content Placeholder 2">
            <a:extLst>
              <a:ext uri="{FF2B5EF4-FFF2-40B4-BE49-F238E27FC236}">
                <a16:creationId xmlns:a16="http://schemas.microsoft.com/office/drawing/2014/main" id="{9D94A035-284A-DFD1-F28E-CFB65FB5F03F}"/>
              </a:ext>
            </a:extLst>
          </p:cNvPr>
          <p:cNvSpPr>
            <a:spLocks noGrp="1"/>
          </p:cNvSpPr>
          <p:nvPr>
            <p:ph sz="half" idx="17"/>
          </p:nvPr>
        </p:nvSpPr>
        <p:spPr>
          <a:xfrm>
            <a:off x="4942054" y="2642754"/>
            <a:ext cx="2779235" cy="1762667"/>
          </a:xfrm>
          <a:prstGeom prst="rect">
            <a:avLst/>
          </a:prstGeom>
          <a:solidFill>
            <a:srgbClr val="0A3CCD">
              <a:alpha val="60000"/>
            </a:srgbClr>
          </a:solidFill>
          <a:ln w="25400">
            <a:noFill/>
          </a:ln>
        </p:spPr>
        <p:txBody>
          <a:bodyPr lIns="180000" tIns="180000" rIns="180000" bIns="180000" anchor="ctr">
            <a:normAutofit/>
          </a:bodyPr>
          <a:lstStyle>
            <a:lvl1pPr marL="0" indent="0" algn="ctr">
              <a:buNone/>
              <a:defRPr sz="1600">
                <a:solidFill>
                  <a:schemeClr val="bg1"/>
                </a:solidFill>
                <a:latin typeface="PT Sans" panose="020B0503020203020204" pitchFamily="34" charset="77"/>
                <a:cs typeface="Arial" panose="020B0604020202020204" pitchFamily="34" charset="0"/>
              </a:defRPr>
            </a:lvl1pPr>
            <a:lvl2pPr marL="457200" indent="0" algn="l">
              <a:buNone/>
              <a:defRPr sz="1600">
                <a:solidFill>
                  <a:schemeClr val="bg1"/>
                </a:solidFill>
              </a:defRPr>
            </a:lvl2pPr>
            <a:lvl3pPr marL="914400" indent="0" algn="l">
              <a:buNone/>
              <a:defRPr sz="1600">
                <a:solidFill>
                  <a:schemeClr val="bg1"/>
                </a:solidFill>
              </a:defRPr>
            </a:lvl3pPr>
            <a:lvl4pPr algn="ctr">
              <a:defRPr sz="1600">
                <a:solidFill>
                  <a:schemeClr val="bg1"/>
                </a:solidFill>
              </a:defRPr>
            </a:lvl4pPr>
            <a:lvl5pPr algn="ctr">
              <a:defRPr sz="1600"/>
            </a:lvl5pPr>
          </a:lstStyle>
          <a:p>
            <a:pPr lvl="0"/>
            <a:r>
              <a:rPr lang="en-US"/>
              <a:t>Edit Master text styles</a:t>
            </a:r>
          </a:p>
        </p:txBody>
      </p:sp>
    </p:spTree>
    <p:extLst>
      <p:ext uri="{BB962C8B-B14F-4D97-AF65-F5344CB8AC3E}">
        <p14:creationId xmlns:p14="http://schemas.microsoft.com/office/powerpoint/2010/main" val="252080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ro image left templa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267B31-3F60-F34F-963D-F39DF3D7FF31}"/>
              </a:ext>
            </a:extLst>
          </p:cNvPr>
          <p:cNvSpPr>
            <a:spLocks noGrp="1"/>
          </p:cNvSpPr>
          <p:nvPr>
            <p:ph type="pic" sz="quarter" idx="13"/>
          </p:nvPr>
        </p:nvSpPr>
        <p:spPr>
          <a:xfrm>
            <a:off x="0" y="0"/>
            <a:ext cx="9144000" cy="5143500"/>
          </a:xfrm>
          <a:prstGeom prst="rect">
            <a:avLst/>
          </a:prstGeom>
          <a:ln>
            <a:noFill/>
          </a:ln>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9" y="1200151"/>
            <a:ext cx="3727451"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400">
                <a:solidFill>
                  <a:srgbClr val="212121"/>
                </a:solidFill>
                <a:latin typeface="PT Sans" panose="020B0503020203020204" pitchFamily="34" charset="77"/>
              </a:defRPr>
            </a:lvl2pPr>
            <a:lvl3pPr>
              <a:lnSpc>
                <a:spcPct val="110000"/>
              </a:lnSpc>
              <a:spcBef>
                <a:spcPts val="600"/>
              </a:spcBef>
              <a:defRPr sz="1400">
                <a:solidFill>
                  <a:srgbClr val="212121"/>
                </a:solidFill>
                <a:latin typeface="PT Sans" panose="020B0503020203020204" pitchFamily="34" charset="77"/>
              </a:defRPr>
            </a:lvl3pPr>
            <a:lvl4pPr>
              <a:lnSpc>
                <a:spcPct val="110000"/>
              </a:lnSpc>
              <a:spcBef>
                <a:spcPts val="600"/>
              </a:spcBef>
              <a:defRPr sz="1400">
                <a:solidFill>
                  <a:srgbClr val="212121"/>
                </a:solidFill>
                <a:latin typeface="PT Sans" panose="020B0503020203020204" pitchFamily="34" charset="77"/>
              </a:defRPr>
            </a:lvl4pPr>
            <a:lvl5pPr>
              <a:lnSpc>
                <a:spcPct val="110000"/>
              </a:lnSpc>
              <a:spcBef>
                <a:spcPts val="600"/>
              </a:spcBef>
              <a:defRPr sz="14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a:extLst>
              <a:ext uri="{FF2B5EF4-FFF2-40B4-BE49-F238E27FC236}">
                <a16:creationId xmlns:a16="http://schemas.microsoft.com/office/drawing/2014/main" id="{E369974A-AB28-0046-8A1A-9CFA678333EF}"/>
              </a:ext>
            </a:extLst>
          </p:cNvPr>
          <p:cNvPicPr>
            <a:picLocks noChangeAspect="1"/>
          </p:cNvPicPr>
          <p:nvPr userDrawn="1"/>
        </p:nvPicPr>
        <p:blipFill>
          <a:blip r:embed="rId2"/>
          <a:srcRect/>
          <a:stretch/>
        </p:blipFill>
        <p:spPr>
          <a:xfrm>
            <a:off x="629791" y="4767262"/>
            <a:ext cx="1436742" cy="248854"/>
          </a:xfrm>
          <a:prstGeom prst="rect">
            <a:avLst/>
          </a:prstGeom>
        </p:spPr>
      </p:pic>
    </p:spTree>
    <p:extLst>
      <p:ext uri="{BB962C8B-B14F-4D97-AF65-F5344CB8AC3E}">
        <p14:creationId xmlns:p14="http://schemas.microsoft.com/office/powerpoint/2010/main" val="4145310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ro image right templa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267B31-3F60-F34F-963D-F39DF3D7FF31}"/>
              </a:ext>
            </a:extLst>
          </p:cNvPr>
          <p:cNvSpPr>
            <a:spLocks noGrp="1"/>
          </p:cNvSpPr>
          <p:nvPr>
            <p:ph type="pic" sz="quarter" idx="13"/>
          </p:nvPr>
        </p:nvSpPr>
        <p:spPr>
          <a:xfrm>
            <a:off x="0" y="0"/>
            <a:ext cx="9144000" cy="5143500"/>
          </a:xfrm>
          <a:prstGeom prst="rect">
            <a:avLst/>
          </a:prstGeom>
          <a:ln>
            <a:noFill/>
          </a:ln>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pic>
        <p:nvPicPr>
          <p:cNvPr id="14" name="Picture 13">
            <a:extLst>
              <a:ext uri="{FF2B5EF4-FFF2-40B4-BE49-F238E27FC236}">
                <a16:creationId xmlns:a16="http://schemas.microsoft.com/office/drawing/2014/main" id="{E369974A-AB28-0046-8A1A-9CFA678333EF}"/>
              </a:ext>
            </a:extLst>
          </p:cNvPr>
          <p:cNvPicPr>
            <a:picLocks noChangeAspect="1"/>
          </p:cNvPicPr>
          <p:nvPr userDrawn="1"/>
        </p:nvPicPr>
        <p:blipFill>
          <a:blip r:embed="rId2"/>
          <a:srcRect/>
          <a:stretch/>
        </p:blipFill>
        <p:spPr>
          <a:xfrm>
            <a:off x="629791" y="4767262"/>
            <a:ext cx="1436742" cy="248854"/>
          </a:xfrm>
          <a:prstGeom prst="rect">
            <a:avLst/>
          </a:prstGeom>
        </p:spPr>
      </p:pic>
      <p:sp>
        <p:nvSpPr>
          <p:cNvPr id="8" name="Content Placeholder 2">
            <a:extLst>
              <a:ext uri="{FF2B5EF4-FFF2-40B4-BE49-F238E27FC236}">
                <a16:creationId xmlns:a16="http://schemas.microsoft.com/office/drawing/2014/main" id="{E3A3C1F3-CA06-CF0C-ECBA-E18941615FF7}"/>
              </a:ext>
            </a:extLst>
          </p:cNvPr>
          <p:cNvSpPr>
            <a:spLocks noGrp="1"/>
          </p:cNvSpPr>
          <p:nvPr>
            <p:ph sz="half" idx="10" hasCustomPrompt="1"/>
          </p:nvPr>
        </p:nvSpPr>
        <p:spPr>
          <a:xfrm>
            <a:off x="4572000" y="1187817"/>
            <a:ext cx="3943348" cy="3295637"/>
          </a:xfrm>
          <a:prstGeom prst="rect">
            <a:avLst/>
          </a:prstGeom>
        </p:spPr>
        <p:txBody>
          <a:bodyPr>
            <a:normAutofit/>
          </a:bodyPr>
          <a:lstStyle>
            <a:lvl1pPr>
              <a:lnSpc>
                <a:spcPct val="110000"/>
              </a:lnSpc>
              <a:defRPr sz="1600">
                <a:solidFill>
                  <a:schemeClr val="tx1"/>
                </a:solidFill>
                <a:latin typeface="PT Sans" panose="020B0503020203020204" pitchFamily="34" charset="77"/>
              </a:defRPr>
            </a:lvl1pPr>
            <a:lvl2pPr>
              <a:lnSpc>
                <a:spcPct val="110000"/>
              </a:lnSpc>
              <a:defRPr sz="1400">
                <a:solidFill>
                  <a:schemeClr val="tx1"/>
                </a:solidFill>
                <a:latin typeface="PT Sans" panose="020B0503020203020204" pitchFamily="34" charset="77"/>
              </a:defRPr>
            </a:lvl2pPr>
            <a:lvl3pPr>
              <a:lnSpc>
                <a:spcPct val="110000"/>
              </a:lnSpc>
              <a:defRPr sz="1200">
                <a:solidFill>
                  <a:schemeClr val="tx1"/>
                </a:solidFill>
                <a:latin typeface="PT Sans" panose="020B0503020203020204" pitchFamily="34" charset="77"/>
              </a:defRPr>
            </a:lvl3pPr>
            <a:lvl4pPr>
              <a:lnSpc>
                <a:spcPct val="110000"/>
              </a:lnSpc>
              <a:defRPr sz="1200">
                <a:solidFill>
                  <a:schemeClr val="tx1"/>
                </a:solidFill>
                <a:latin typeface="PT Sans" panose="020B0503020203020204" pitchFamily="34" charset="77"/>
              </a:defRPr>
            </a:lvl4pPr>
            <a:lvl5pPr>
              <a:lnSpc>
                <a:spcPct val="110000"/>
              </a:lnSpc>
              <a:defRPr sz="1200">
                <a:solidFill>
                  <a:schemeClr val="tx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55EAAA60-3819-6DB4-ECCE-F7362A1A623C}"/>
              </a:ext>
            </a:extLst>
          </p:cNvPr>
          <p:cNvSpPr>
            <a:spLocks noGrp="1"/>
          </p:cNvSpPr>
          <p:nvPr>
            <p:ph type="title"/>
          </p:nvPr>
        </p:nvSpPr>
        <p:spPr>
          <a:xfrm>
            <a:off x="1782039" y="279223"/>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Tree>
    <p:extLst>
      <p:ext uri="{BB962C8B-B14F-4D97-AF65-F5344CB8AC3E}">
        <p14:creationId xmlns:p14="http://schemas.microsoft.com/office/powerpoint/2010/main" val="2404593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and 5 columns">
    <p:spTree>
      <p:nvGrpSpPr>
        <p:cNvPr id="1" name=""/>
        <p:cNvGrpSpPr/>
        <p:nvPr/>
      </p:nvGrpSpPr>
      <p:grpSpPr>
        <a:xfrm>
          <a:off x="0" y="0"/>
          <a:ext cx="0" cy="0"/>
          <a:chOff x="0" y="0"/>
          <a:chExt cx="0" cy="0"/>
        </a:xfrm>
      </p:grpSpPr>
      <p:pic>
        <p:nvPicPr>
          <p:cNvPr id="13" name="Picture 12" descr="Shape, circle, rectangle&#10;&#10;Description automatically generated">
            <a:extLst>
              <a:ext uri="{FF2B5EF4-FFF2-40B4-BE49-F238E27FC236}">
                <a16:creationId xmlns:a16="http://schemas.microsoft.com/office/drawing/2014/main" id="{4CD21659-3B76-7A7C-3731-4A57591F58D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Content Placeholder 2">
            <a:extLst>
              <a:ext uri="{FF2B5EF4-FFF2-40B4-BE49-F238E27FC236}">
                <a16:creationId xmlns:a16="http://schemas.microsoft.com/office/drawing/2014/main" id="{C5DC2336-9508-FC46-AC51-51703ED1BA02}"/>
              </a:ext>
            </a:extLst>
          </p:cNvPr>
          <p:cNvSpPr>
            <a:spLocks noGrp="1"/>
          </p:cNvSpPr>
          <p:nvPr>
            <p:ph sz="half" idx="13" hasCustomPrompt="1"/>
          </p:nvPr>
        </p:nvSpPr>
        <p:spPr>
          <a:xfrm>
            <a:off x="3867709"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000">
                <a:solidFill>
                  <a:schemeClr val="bg1"/>
                </a:solidFill>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9" name="Content Placeholder 2">
            <a:extLst>
              <a:ext uri="{FF2B5EF4-FFF2-40B4-BE49-F238E27FC236}">
                <a16:creationId xmlns:a16="http://schemas.microsoft.com/office/drawing/2014/main" id="{D9921213-14E6-D445-8654-3AAEC7EB98FD}"/>
              </a:ext>
            </a:extLst>
          </p:cNvPr>
          <p:cNvSpPr>
            <a:spLocks noGrp="1"/>
          </p:cNvSpPr>
          <p:nvPr>
            <p:ph sz="half" idx="15" hasCustomPrompt="1"/>
          </p:nvPr>
        </p:nvSpPr>
        <p:spPr>
          <a:xfrm>
            <a:off x="2248180" y="2594187"/>
            <a:ext cx="1408581" cy="2033803"/>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000">
                <a:solidFill>
                  <a:schemeClr val="bg1"/>
                </a:solidFill>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0" name="Content Placeholder 2">
            <a:extLst>
              <a:ext uri="{FF2B5EF4-FFF2-40B4-BE49-F238E27FC236}">
                <a16:creationId xmlns:a16="http://schemas.microsoft.com/office/drawing/2014/main" id="{538D8D80-4226-9849-BAE3-CBB00F83E8DE}"/>
              </a:ext>
            </a:extLst>
          </p:cNvPr>
          <p:cNvSpPr>
            <a:spLocks noGrp="1"/>
          </p:cNvSpPr>
          <p:nvPr>
            <p:ph sz="half" idx="16" hasCustomPrompt="1"/>
          </p:nvPr>
        </p:nvSpPr>
        <p:spPr>
          <a:xfrm>
            <a:off x="5487239"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000">
                <a:solidFill>
                  <a:schemeClr val="bg1"/>
                </a:solidFill>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5" name="Content Placeholder 2">
            <a:extLst>
              <a:ext uri="{FF2B5EF4-FFF2-40B4-BE49-F238E27FC236}">
                <a16:creationId xmlns:a16="http://schemas.microsoft.com/office/drawing/2014/main" id="{2D8532F6-F70C-224C-887B-4B1579810F87}"/>
              </a:ext>
            </a:extLst>
          </p:cNvPr>
          <p:cNvSpPr>
            <a:spLocks noGrp="1"/>
          </p:cNvSpPr>
          <p:nvPr>
            <p:ph sz="half" idx="17" hasCustomPrompt="1"/>
          </p:nvPr>
        </p:nvSpPr>
        <p:spPr>
          <a:xfrm>
            <a:off x="7106768"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000">
                <a:solidFill>
                  <a:schemeClr val="bg1"/>
                </a:solidFill>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8" name="Content Placeholder 2">
            <a:extLst>
              <a:ext uri="{FF2B5EF4-FFF2-40B4-BE49-F238E27FC236}">
                <a16:creationId xmlns:a16="http://schemas.microsoft.com/office/drawing/2014/main" id="{6B8CA696-8A72-2B43-81B4-B2DD5E4A4BCD}"/>
              </a:ext>
            </a:extLst>
          </p:cNvPr>
          <p:cNvSpPr>
            <a:spLocks noGrp="1"/>
          </p:cNvSpPr>
          <p:nvPr>
            <p:ph sz="half" idx="14" hasCustomPrompt="1"/>
          </p:nvPr>
        </p:nvSpPr>
        <p:spPr>
          <a:xfrm>
            <a:off x="628650" y="2594188"/>
            <a:ext cx="1408581" cy="2033802"/>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000">
                <a:solidFill>
                  <a:schemeClr val="bg1"/>
                </a:solidFill>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21" name="Picture 20">
            <a:extLst>
              <a:ext uri="{FF2B5EF4-FFF2-40B4-BE49-F238E27FC236}">
                <a16:creationId xmlns:a16="http://schemas.microsoft.com/office/drawing/2014/main" id="{CF1D7D2A-18B9-024B-BF1C-FD6AC7C7A3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23" name="Content Placeholder 2">
            <a:extLst>
              <a:ext uri="{FF2B5EF4-FFF2-40B4-BE49-F238E27FC236}">
                <a16:creationId xmlns:a16="http://schemas.microsoft.com/office/drawing/2014/main" id="{1D1AF9B8-B48B-A046-8C55-B1EB1915EFA5}"/>
              </a:ext>
            </a:extLst>
          </p:cNvPr>
          <p:cNvSpPr>
            <a:spLocks noGrp="1"/>
          </p:cNvSpPr>
          <p:nvPr>
            <p:ph sz="half" idx="18" hasCustomPrompt="1"/>
          </p:nvPr>
        </p:nvSpPr>
        <p:spPr>
          <a:xfrm>
            <a:off x="628650"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bg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5" name="Content Placeholder 2">
            <a:extLst>
              <a:ext uri="{FF2B5EF4-FFF2-40B4-BE49-F238E27FC236}">
                <a16:creationId xmlns:a16="http://schemas.microsoft.com/office/drawing/2014/main" id="{5F7289B6-B29C-B545-A2BF-13BAE5891229}"/>
              </a:ext>
            </a:extLst>
          </p:cNvPr>
          <p:cNvSpPr>
            <a:spLocks noGrp="1"/>
          </p:cNvSpPr>
          <p:nvPr>
            <p:ph sz="half" idx="19" hasCustomPrompt="1"/>
          </p:nvPr>
        </p:nvSpPr>
        <p:spPr>
          <a:xfrm>
            <a:off x="2248179"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bg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6" name="Content Placeholder 2">
            <a:extLst>
              <a:ext uri="{FF2B5EF4-FFF2-40B4-BE49-F238E27FC236}">
                <a16:creationId xmlns:a16="http://schemas.microsoft.com/office/drawing/2014/main" id="{F272F9B5-3201-F845-A3C3-CDCACBAE4F83}"/>
              </a:ext>
            </a:extLst>
          </p:cNvPr>
          <p:cNvSpPr>
            <a:spLocks noGrp="1"/>
          </p:cNvSpPr>
          <p:nvPr>
            <p:ph sz="half" idx="20" hasCustomPrompt="1"/>
          </p:nvPr>
        </p:nvSpPr>
        <p:spPr>
          <a:xfrm>
            <a:off x="3867708"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bg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7" name="Content Placeholder 2">
            <a:extLst>
              <a:ext uri="{FF2B5EF4-FFF2-40B4-BE49-F238E27FC236}">
                <a16:creationId xmlns:a16="http://schemas.microsoft.com/office/drawing/2014/main" id="{2875BDAF-81DD-DD4E-B90C-237689CFFCEC}"/>
              </a:ext>
            </a:extLst>
          </p:cNvPr>
          <p:cNvSpPr>
            <a:spLocks noGrp="1"/>
          </p:cNvSpPr>
          <p:nvPr>
            <p:ph sz="half" idx="21" hasCustomPrompt="1"/>
          </p:nvPr>
        </p:nvSpPr>
        <p:spPr>
          <a:xfrm>
            <a:off x="5487236"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bg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8" name="Content Placeholder 2">
            <a:extLst>
              <a:ext uri="{FF2B5EF4-FFF2-40B4-BE49-F238E27FC236}">
                <a16:creationId xmlns:a16="http://schemas.microsoft.com/office/drawing/2014/main" id="{07EB72FD-1B13-D041-AC53-2A16A6EE5835}"/>
              </a:ext>
            </a:extLst>
          </p:cNvPr>
          <p:cNvSpPr>
            <a:spLocks noGrp="1"/>
          </p:cNvSpPr>
          <p:nvPr>
            <p:ph sz="half" idx="22" hasCustomPrompt="1"/>
          </p:nvPr>
        </p:nvSpPr>
        <p:spPr>
          <a:xfrm>
            <a:off x="7106768"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bg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5" name="Picture Placeholder 4">
            <a:extLst>
              <a:ext uri="{FF2B5EF4-FFF2-40B4-BE49-F238E27FC236}">
                <a16:creationId xmlns:a16="http://schemas.microsoft.com/office/drawing/2014/main" id="{3AF9AD3D-3B82-5A4C-897F-72F309088C90}"/>
              </a:ext>
            </a:extLst>
          </p:cNvPr>
          <p:cNvSpPr>
            <a:spLocks noGrp="1"/>
          </p:cNvSpPr>
          <p:nvPr>
            <p:ph type="pic" sz="quarter" idx="23" hasCustomPrompt="1"/>
          </p:nvPr>
        </p:nvSpPr>
        <p:spPr>
          <a:xfrm>
            <a:off x="3867708" y="1310456"/>
            <a:ext cx="720000" cy="720000"/>
          </a:xfrm>
          <a:prstGeom prst="rect">
            <a:avLst/>
          </a:prstGeom>
        </p:spPr>
        <p:txBody>
          <a:bodyPr/>
          <a:lstStyle>
            <a:lvl1pPr marL="0" indent="0">
              <a:buNone/>
              <a:defRPr sz="800">
                <a:solidFill>
                  <a:schemeClr val="bg1"/>
                </a:solidFill>
                <a:latin typeface="Arial" panose="020B0604020202020204" pitchFamily="34" charset="0"/>
                <a:cs typeface="Arial" panose="020B0604020202020204" pitchFamily="34" charset="0"/>
              </a:defRPr>
            </a:lvl1pPr>
          </a:lstStyle>
          <a:p>
            <a:r>
              <a:rPr lang="en-US"/>
              <a:t>Icon	</a:t>
            </a:r>
          </a:p>
        </p:txBody>
      </p:sp>
      <p:sp>
        <p:nvSpPr>
          <p:cNvPr id="33" name="Picture Placeholder 4">
            <a:extLst>
              <a:ext uri="{FF2B5EF4-FFF2-40B4-BE49-F238E27FC236}">
                <a16:creationId xmlns:a16="http://schemas.microsoft.com/office/drawing/2014/main" id="{E8E4DA4F-C445-2043-BE9B-80BAA6B3E043}"/>
              </a:ext>
            </a:extLst>
          </p:cNvPr>
          <p:cNvSpPr>
            <a:spLocks noGrp="1"/>
          </p:cNvSpPr>
          <p:nvPr>
            <p:ph type="pic" sz="quarter" idx="24" hasCustomPrompt="1"/>
          </p:nvPr>
        </p:nvSpPr>
        <p:spPr>
          <a:xfrm>
            <a:off x="5487236" y="1310456"/>
            <a:ext cx="720000" cy="720000"/>
          </a:xfrm>
          <a:prstGeom prst="rect">
            <a:avLst/>
          </a:prstGeom>
        </p:spPr>
        <p:txBody>
          <a:bodyPr/>
          <a:lstStyle>
            <a:lvl1pPr marL="0" indent="0">
              <a:buNone/>
              <a:defRPr sz="800">
                <a:solidFill>
                  <a:schemeClr val="bg1"/>
                </a:solidFill>
                <a:latin typeface="Arial" panose="020B0604020202020204" pitchFamily="34" charset="0"/>
                <a:cs typeface="Arial" panose="020B0604020202020204" pitchFamily="34" charset="0"/>
              </a:defRPr>
            </a:lvl1pPr>
          </a:lstStyle>
          <a:p>
            <a:r>
              <a:rPr lang="en-US"/>
              <a:t>Icon	</a:t>
            </a:r>
          </a:p>
        </p:txBody>
      </p:sp>
      <p:sp>
        <p:nvSpPr>
          <p:cNvPr id="34" name="Picture Placeholder 4">
            <a:extLst>
              <a:ext uri="{FF2B5EF4-FFF2-40B4-BE49-F238E27FC236}">
                <a16:creationId xmlns:a16="http://schemas.microsoft.com/office/drawing/2014/main" id="{EA6A650E-489C-A44E-AB44-7C38F26B7603}"/>
              </a:ext>
            </a:extLst>
          </p:cNvPr>
          <p:cNvSpPr>
            <a:spLocks noGrp="1"/>
          </p:cNvSpPr>
          <p:nvPr>
            <p:ph type="pic" sz="quarter" idx="25" hasCustomPrompt="1"/>
          </p:nvPr>
        </p:nvSpPr>
        <p:spPr>
          <a:xfrm>
            <a:off x="7106764" y="1310456"/>
            <a:ext cx="720000" cy="720000"/>
          </a:xfrm>
          <a:prstGeom prst="rect">
            <a:avLst/>
          </a:prstGeom>
        </p:spPr>
        <p:txBody>
          <a:bodyPr/>
          <a:lstStyle>
            <a:lvl1pPr marL="0" indent="0">
              <a:buNone/>
              <a:defRPr sz="800">
                <a:solidFill>
                  <a:schemeClr val="bg1"/>
                </a:solidFill>
                <a:latin typeface="Arial" panose="020B0604020202020204" pitchFamily="34" charset="0"/>
                <a:cs typeface="Arial" panose="020B0604020202020204" pitchFamily="34" charset="0"/>
              </a:defRPr>
            </a:lvl1pPr>
          </a:lstStyle>
          <a:p>
            <a:r>
              <a:rPr lang="en-US"/>
              <a:t>Icon	</a:t>
            </a:r>
          </a:p>
        </p:txBody>
      </p:sp>
      <p:sp>
        <p:nvSpPr>
          <p:cNvPr id="35" name="Picture Placeholder 4">
            <a:extLst>
              <a:ext uri="{FF2B5EF4-FFF2-40B4-BE49-F238E27FC236}">
                <a16:creationId xmlns:a16="http://schemas.microsoft.com/office/drawing/2014/main" id="{CCBB6236-A783-7445-93DC-266292987B9C}"/>
              </a:ext>
            </a:extLst>
          </p:cNvPr>
          <p:cNvSpPr>
            <a:spLocks noGrp="1"/>
          </p:cNvSpPr>
          <p:nvPr>
            <p:ph type="pic" sz="quarter" idx="26" hasCustomPrompt="1"/>
          </p:nvPr>
        </p:nvSpPr>
        <p:spPr>
          <a:xfrm>
            <a:off x="2248180" y="1310456"/>
            <a:ext cx="720000" cy="720000"/>
          </a:xfrm>
          <a:prstGeom prst="rect">
            <a:avLst/>
          </a:prstGeom>
        </p:spPr>
        <p:txBody>
          <a:bodyPr/>
          <a:lstStyle>
            <a:lvl1pPr marL="0" indent="0">
              <a:buNone/>
              <a:defRPr sz="800">
                <a:solidFill>
                  <a:schemeClr val="bg1"/>
                </a:solidFill>
                <a:latin typeface="Arial" panose="020B0604020202020204" pitchFamily="34" charset="0"/>
                <a:cs typeface="Arial" panose="020B0604020202020204" pitchFamily="34" charset="0"/>
              </a:defRPr>
            </a:lvl1pPr>
          </a:lstStyle>
          <a:p>
            <a:r>
              <a:rPr lang="en-US"/>
              <a:t>Icon	</a:t>
            </a:r>
          </a:p>
        </p:txBody>
      </p:sp>
      <p:sp>
        <p:nvSpPr>
          <p:cNvPr id="36" name="Picture Placeholder 4">
            <a:extLst>
              <a:ext uri="{FF2B5EF4-FFF2-40B4-BE49-F238E27FC236}">
                <a16:creationId xmlns:a16="http://schemas.microsoft.com/office/drawing/2014/main" id="{C78907CA-3114-9D44-A8D7-CFE2D5CF2054}"/>
              </a:ext>
            </a:extLst>
          </p:cNvPr>
          <p:cNvSpPr>
            <a:spLocks noGrp="1"/>
          </p:cNvSpPr>
          <p:nvPr>
            <p:ph type="pic" sz="quarter" idx="27" hasCustomPrompt="1"/>
          </p:nvPr>
        </p:nvSpPr>
        <p:spPr>
          <a:xfrm>
            <a:off x="628650" y="1310456"/>
            <a:ext cx="720000" cy="720000"/>
          </a:xfrm>
          <a:prstGeom prst="rect">
            <a:avLst/>
          </a:prstGeom>
        </p:spPr>
        <p:txBody>
          <a:bodyPr/>
          <a:lstStyle>
            <a:lvl1pPr marL="0" indent="0">
              <a:buNone/>
              <a:defRPr sz="800">
                <a:solidFill>
                  <a:schemeClr val="bg1"/>
                </a:solidFill>
                <a:latin typeface="Arial" panose="020B0604020202020204" pitchFamily="34" charset="0"/>
                <a:cs typeface="Arial" panose="020B0604020202020204" pitchFamily="34" charset="0"/>
              </a:defRPr>
            </a:lvl1pPr>
          </a:lstStyle>
          <a:p>
            <a:r>
              <a:rPr lang="en-US"/>
              <a:t>Icon	</a:t>
            </a:r>
          </a:p>
        </p:txBody>
      </p:sp>
    </p:spTree>
    <p:extLst>
      <p:ext uri="{BB962C8B-B14F-4D97-AF65-F5344CB8AC3E}">
        <p14:creationId xmlns:p14="http://schemas.microsoft.com/office/powerpoint/2010/main" val="1135540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rows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5D50E7-D0B2-1442-AE5D-CD2FE602FDB4}"/>
              </a:ext>
            </a:extLst>
          </p:cNvPr>
          <p:cNvSpPr/>
          <p:nvPr userDrawn="1"/>
        </p:nvSpPr>
        <p:spPr>
          <a:xfrm>
            <a:off x="0" y="0"/>
            <a:ext cx="9144000"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ECEC0D0-5D05-1A49-8B35-3149D5D76A24}"/>
              </a:ext>
            </a:extLst>
          </p:cNvPr>
          <p:cNvPicPr>
            <a:picLocks noChangeAspect="1"/>
          </p:cNvPicPr>
          <p:nvPr userDrawn="1"/>
        </p:nvPicPr>
        <p:blipFill>
          <a:blip r:embed="rId2" cstate="print">
            <a:alphaModFix amt="24000"/>
            <a:extLst>
              <a:ext uri="{28A0092B-C50C-407E-A947-70E740481C1C}">
                <a14:useLocalDpi xmlns:a14="http://schemas.microsoft.com/office/drawing/2010/main"/>
              </a:ext>
            </a:extLst>
          </a:blip>
          <a:stretch>
            <a:fillRect/>
          </a:stretch>
        </p:blipFill>
        <p:spPr>
          <a:xfrm>
            <a:off x="457" y="0"/>
            <a:ext cx="9143085" cy="5143500"/>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21" name="Picture 20">
            <a:extLst>
              <a:ext uri="{FF2B5EF4-FFF2-40B4-BE49-F238E27FC236}">
                <a16:creationId xmlns:a16="http://schemas.microsoft.com/office/drawing/2014/main" id="{CF1D7D2A-18B9-024B-BF1C-FD6AC7C7A3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29" name="Content Placeholder 3">
            <a:extLst>
              <a:ext uri="{FF2B5EF4-FFF2-40B4-BE49-F238E27FC236}">
                <a16:creationId xmlns:a16="http://schemas.microsoft.com/office/drawing/2014/main" id="{2B505DE9-826D-F445-A989-1F90E66C196B}"/>
              </a:ext>
            </a:extLst>
          </p:cNvPr>
          <p:cNvSpPr>
            <a:spLocks noGrp="1"/>
          </p:cNvSpPr>
          <p:nvPr>
            <p:ph sz="half" idx="2"/>
          </p:nvPr>
        </p:nvSpPr>
        <p:spPr>
          <a:xfrm>
            <a:off x="1920019" y="1321134"/>
            <a:ext cx="6595329" cy="944144"/>
          </a:xfrm>
          <a:prstGeom prst="rect">
            <a:avLst/>
          </a:prstGeom>
        </p:spPr>
        <p:txBody>
          <a:bodyPr>
            <a:normAutofit/>
          </a:bodyPr>
          <a:lstStyle>
            <a:lvl1pPr>
              <a:lnSpc>
                <a:spcPct val="100000"/>
              </a:lnSpc>
              <a:spcBef>
                <a:spcPts val="0"/>
              </a:spcBef>
              <a:spcAft>
                <a:spcPts val="400"/>
              </a:spcAft>
              <a:defRPr sz="1200">
                <a:solidFill>
                  <a:schemeClr val="bg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31" name="Content Placeholder 3">
            <a:extLst>
              <a:ext uri="{FF2B5EF4-FFF2-40B4-BE49-F238E27FC236}">
                <a16:creationId xmlns:a16="http://schemas.microsoft.com/office/drawing/2014/main" id="{D7B856F0-DE8A-0044-8400-72BAB903FD9A}"/>
              </a:ext>
            </a:extLst>
          </p:cNvPr>
          <p:cNvSpPr>
            <a:spLocks noGrp="1"/>
          </p:cNvSpPr>
          <p:nvPr>
            <p:ph sz="half" idx="25"/>
          </p:nvPr>
        </p:nvSpPr>
        <p:spPr>
          <a:xfrm>
            <a:off x="1920019" y="2379939"/>
            <a:ext cx="6595329" cy="944144"/>
          </a:xfrm>
          <a:prstGeom prst="rect">
            <a:avLst/>
          </a:prstGeom>
        </p:spPr>
        <p:txBody>
          <a:bodyPr>
            <a:normAutofit/>
          </a:bodyPr>
          <a:lstStyle>
            <a:lvl1pPr>
              <a:lnSpc>
                <a:spcPct val="100000"/>
              </a:lnSpc>
              <a:spcBef>
                <a:spcPts val="0"/>
              </a:spcBef>
              <a:spcAft>
                <a:spcPts val="400"/>
              </a:spcAft>
              <a:defRPr sz="1200">
                <a:solidFill>
                  <a:schemeClr val="bg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37" name="Content Placeholder 3">
            <a:extLst>
              <a:ext uri="{FF2B5EF4-FFF2-40B4-BE49-F238E27FC236}">
                <a16:creationId xmlns:a16="http://schemas.microsoft.com/office/drawing/2014/main" id="{E89B0450-187B-B445-A677-9C7D95A65D1D}"/>
              </a:ext>
            </a:extLst>
          </p:cNvPr>
          <p:cNvSpPr>
            <a:spLocks noGrp="1"/>
          </p:cNvSpPr>
          <p:nvPr>
            <p:ph sz="half" idx="27"/>
          </p:nvPr>
        </p:nvSpPr>
        <p:spPr>
          <a:xfrm>
            <a:off x="1920019" y="3448353"/>
            <a:ext cx="6595329" cy="944144"/>
          </a:xfrm>
          <a:prstGeom prst="rect">
            <a:avLst/>
          </a:prstGeom>
        </p:spPr>
        <p:txBody>
          <a:bodyPr>
            <a:normAutofit/>
          </a:bodyPr>
          <a:lstStyle>
            <a:lvl1pPr>
              <a:lnSpc>
                <a:spcPct val="100000"/>
              </a:lnSpc>
              <a:spcBef>
                <a:spcPts val="0"/>
              </a:spcBef>
              <a:spcAft>
                <a:spcPts val="400"/>
              </a:spcAft>
              <a:defRPr sz="1200">
                <a:solidFill>
                  <a:schemeClr val="bg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pic>
        <p:nvPicPr>
          <p:cNvPr id="9" name="Picture Placeholder 13">
            <a:extLst>
              <a:ext uri="{FF2B5EF4-FFF2-40B4-BE49-F238E27FC236}">
                <a16:creationId xmlns:a16="http://schemas.microsoft.com/office/drawing/2014/main" id="{5FCAD0AF-2FF9-7BC7-5A4D-43D900B1E2E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1315067"/>
            <a:ext cx="1727200" cy="449263"/>
          </a:xfrm>
          <a:prstGeom prst="rect">
            <a:avLst/>
          </a:prstGeom>
        </p:spPr>
      </p:pic>
      <p:sp>
        <p:nvSpPr>
          <p:cNvPr id="16" name="Text Placeholder 15">
            <a:extLst>
              <a:ext uri="{FF2B5EF4-FFF2-40B4-BE49-F238E27FC236}">
                <a16:creationId xmlns:a16="http://schemas.microsoft.com/office/drawing/2014/main" id="{CDF95A18-9B4C-394E-B208-E9D14B0F8CBC}"/>
              </a:ext>
            </a:extLst>
          </p:cNvPr>
          <p:cNvSpPr>
            <a:spLocks noGrp="1"/>
          </p:cNvSpPr>
          <p:nvPr>
            <p:ph type="body" sz="quarter" idx="28" hasCustomPrompt="1"/>
          </p:nvPr>
        </p:nvSpPr>
        <p:spPr>
          <a:xfrm>
            <a:off x="628650" y="1320800"/>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pic>
        <p:nvPicPr>
          <p:cNvPr id="8" name="Picture Placeholder 13">
            <a:extLst>
              <a:ext uri="{FF2B5EF4-FFF2-40B4-BE49-F238E27FC236}">
                <a16:creationId xmlns:a16="http://schemas.microsoft.com/office/drawing/2014/main" id="{A366A8DF-478E-E3F0-5C36-4E05816FBEA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2373172"/>
            <a:ext cx="1727200" cy="449263"/>
          </a:xfrm>
          <a:prstGeom prst="rect">
            <a:avLst/>
          </a:prstGeom>
        </p:spPr>
      </p:pic>
      <p:sp>
        <p:nvSpPr>
          <p:cNvPr id="38" name="Text Placeholder 15">
            <a:extLst>
              <a:ext uri="{FF2B5EF4-FFF2-40B4-BE49-F238E27FC236}">
                <a16:creationId xmlns:a16="http://schemas.microsoft.com/office/drawing/2014/main" id="{6CC5228A-BEB1-7F46-9D54-DA9B27CDC6FB}"/>
              </a:ext>
            </a:extLst>
          </p:cNvPr>
          <p:cNvSpPr>
            <a:spLocks noGrp="1"/>
          </p:cNvSpPr>
          <p:nvPr>
            <p:ph type="body" sz="quarter" idx="29" hasCustomPrompt="1"/>
          </p:nvPr>
        </p:nvSpPr>
        <p:spPr>
          <a:xfrm>
            <a:off x="628650" y="2386372"/>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pic>
        <p:nvPicPr>
          <p:cNvPr id="7" name="Picture Placeholder 13">
            <a:extLst>
              <a:ext uri="{FF2B5EF4-FFF2-40B4-BE49-F238E27FC236}">
                <a16:creationId xmlns:a16="http://schemas.microsoft.com/office/drawing/2014/main" id="{5EBAE2EA-6618-C903-7445-E040638CAA7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 y="3438744"/>
            <a:ext cx="1727200" cy="449263"/>
          </a:xfrm>
          <a:prstGeom prst="rect">
            <a:avLst/>
          </a:prstGeom>
        </p:spPr>
      </p:pic>
      <p:sp>
        <p:nvSpPr>
          <p:cNvPr id="39" name="Text Placeholder 15">
            <a:extLst>
              <a:ext uri="{FF2B5EF4-FFF2-40B4-BE49-F238E27FC236}">
                <a16:creationId xmlns:a16="http://schemas.microsoft.com/office/drawing/2014/main" id="{B08C29F6-FEE6-5D4E-A5A7-9CAFE218DF9C}"/>
              </a:ext>
            </a:extLst>
          </p:cNvPr>
          <p:cNvSpPr>
            <a:spLocks noGrp="1"/>
          </p:cNvSpPr>
          <p:nvPr>
            <p:ph type="body" sz="quarter" idx="30" hasCustomPrompt="1"/>
          </p:nvPr>
        </p:nvSpPr>
        <p:spPr>
          <a:xfrm>
            <a:off x="628650" y="3444477"/>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294855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5D50E7-D0B2-1442-AE5D-CD2FE602FDB4}"/>
              </a:ext>
            </a:extLst>
          </p:cNvPr>
          <p:cNvSpPr/>
          <p:nvPr userDrawn="1"/>
        </p:nvSpPr>
        <p:spPr>
          <a:xfrm>
            <a:off x="0" y="0"/>
            <a:ext cx="9144000" cy="51435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FAA3FF3-7A57-2D4C-BD9A-F6DFADB76A6C}"/>
              </a:ext>
            </a:extLst>
          </p:cNvPr>
          <p:cNvPicPr>
            <a:picLocks noChangeAspect="1"/>
          </p:cNvPicPr>
          <p:nvPr userDrawn="1"/>
        </p:nvPicPr>
        <p:blipFill>
          <a:blip r:embed="rId2" cstate="print">
            <a:alphaModFix amt="30000"/>
            <a:extLst>
              <a:ext uri="{28A0092B-C50C-407E-A947-70E740481C1C}">
                <a14:useLocalDpi xmlns:a14="http://schemas.microsoft.com/office/drawing/2010/main"/>
              </a:ext>
            </a:extLst>
          </a:blip>
          <a:stretch>
            <a:fillRect/>
          </a:stretch>
        </p:blipFill>
        <p:spPr>
          <a:xfrm>
            <a:off x="915" y="0"/>
            <a:ext cx="9143085" cy="5143500"/>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bg1"/>
                </a:solidFill>
                <a:latin typeface="PT Sans" panose="020B0503020203020204" pitchFamily="34" charset="77"/>
              </a:defRPr>
            </a:lvl1pPr>
          </a:lstStyle>
          <a:p>
            <a:r>
              <a:rPr lang="en-US"/>
              <a:t>Click to edit Master title style</a:t>
            </a:r>
            <a:endParaRPr lang="en-GB"/>
          </a:p>
        </p:txBody>
      </p:sp>
      <p:pic>
        <p:nvPicPr>
          <p:cNvPr id="21" name="Picture 20">
            <a:extLst>
              <a:ext uri="{FF2B5EF4-FFF2-40B4-BE49-F238E27FC236}">
                <a16:creationId xmlns:a16="http://schemas.microsoft.com/office/drawing/2014/main" id="{CF1D7D2A-18B9-024B-BF1C-FD6AC7C7A3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29" name="Content Placeholder 3">
            <a:extLst>
              <a:ext uri="{FF2B5EF4-FFF2-40B4-BE49-F238E27FC236}">
                <a16:creationId xmlns:a16="http://schemas.microsoft.com/office/drawing/2014/main" id="{2B505DE9-826D-F445-A989-1F90E66C196B}"/>
              </a:ext>
            </a:extLst>
          </p:cNvPr>
          <p:cNvSpPr>
            <a:spLocks noGrp="1"/>
          </p:cNvSpPr>
          <p:nvPr>
            <p:ph sz="half" idx="2" hasCustomPrompt="1"/>
          </p:nvPr>
        </p:nvSpPr>
        <p:spPr>
          <a:xfrm>
            <a:off x="215488" y="1764296"/>
            <a:ext cx="1617244" cy="265195"/>
          </a:xfrm>
          <a:prstGeom prst="rect">
            <a:avLst/>
          </a:prstGeom>
        </p:spPr>
        <p:txBody>
          <a:bodyPr anchor="ctr">
            <a:noAutofit/>
          </a:bodyPr>
          <a:lstStyle>
            <a:lvl1pPr marL="0" indent="0" algn="l">
              <a:spcBef>
                <a:spcPts val="0"/>
              </a:spcBef>
              <a:spcAft>
                <a:spcPts val="400"/>
              </a:spcAft>
              <a:buNone/>
              <a:defRPr sz="16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3" name="Content Placeholder 3">
            <a:extLst>
              <a:ext uri="{FF2B5EF4-FFF2-40B4-BE49-F238E27FC236}">
                <a16:creationId xmlns:a16="http://schemas.microsoft.com/office/drawing/2014/main" id="{8D36B942-C21D-CC4E-963E-6C9A80FFF265}"/>
              </a:ext>
            </a:extLst>
          </p:cNvPr>
          <p:cNvSpPr>
            <a:spLocks noGrp="1"/>
          </p:cNvSpPr>
          <p:nvPr>
            <p:ph sz="half" idx="16"/>
          </p:nvPr>
        </p:nvSpPr>
        <p:spPr>
          <a:xfrm>
            <a:off x="215488" y="2122222"/>
            <a:ext cx="1617244" cy="1444470"/>
          </a:xfrm>
          <a:prstGeom prst="rect">
            <a:avLst/>
          </a:prstGeom>
        </p:spPr>
        <p:txBody>
          <a:bodyPr>
            <a:normAutofit/>
          </a:bodyPr>
          <a:lstStyle>
            <a:lvl1pPr>
              <a:lnSpc>
                <a:spcPct val="100000"/>
              </a:lnSpc>
              <a:spcBef>
                <a:spcPts val="0"/>
              </a:spcBef>
              <a:spcAft>
                <a:spcPts val="400"/>
              </a:spcAft>
              <a:defRPr sz="1000">
                <a:solidFill>
                  <a:schemeClr val="bg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a:p>
            <a:pPr lvl="0"/>
            <a:r>
              <a:rPr lang="en-US" err="1"/>
              <a:t>Akdhsakdhakldhas</a:t>
            </a:r>
            <a:endParaRPr lang="en-US"/>
          </a:p>
          <a:p>
            <a:pPr lvl="0"/>
            <a:r>
              <a:rPr lang="en-US" err="1"/>
              <a:t>Akjdhasjhdjask</a:t>
            </a:r>
            <a:endParaRPr lang="en-US"/>
          </a:p>
          <a:p>
            <a:pPr lvl="0"/>
            <a:r>
              <a:rPr lang="en-US" err="1"/>
              <a:t>aklsjdsklajdk</a:t>
            </a:r>
            <a:endParaRPr lang="en-US"/>
          </a:p>
        </p:txBody>
      </p:sp>
      <p:sp>
        <p:nvSpPr>
          <p:cNvPr id="24" name="Content Placeholder 3">
            <a:extLst>
              <a:ext uri="{FF2B5EF4-FFF2-40B4-BE49-F238E27FC236}">
                <a16:creationId xmlns:a16="http://schemas.microsoft.com/office/drawing/2014/main" id="{F07B6D87-B313-AB48-B421-FBCBC84C179E}"/>
              </a:ext>
            </a:extLst>
          </p:cNvPr>
          <p:cNvSpPr>
            <a:spLocks noGrp="1"/>
          </p:cNvSpPr>
          <p:nvPr>
            <p:ph sz="half" idx="17" hasCustomPrompt="1"/>
          </p:nvPr>
        </p:nvSpPr>
        <p:spPr>
          <a:xfrm>
            <a:off x="2573496" y="1764296"/>
            <a:ext cx="1617244" cy="265195"/>
          </a:xfrm>
          <a:prstGeom prst="rect">
            <a:avLst/>
          </a:prstGeom>
        </p:spPr>
        <p:txBody>
          <a:bodyPr anchor="ctr">
            <a:noAutofit/>
          </a:bodyPr>
          <a:lstStyle>
            <a:lvl1pPr marL="0" indent="0" algn="l">
              <a:spcBef>
                <a:spcPts val="0"/>
              </a:spcBef>
              <a:spcAft>
                <a:spcPts val="400"/>
              </a:spcAft>
              <a:buNone/>
              <a:defRPr sz="16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5" name="Content Placeholder 3">
            <a:extLst>
              <a:ext uri="{FF2B5EF4-FFF2-40B4-BE49-F238E27FC236}">
                <a16:creationId xmlns:a16="http://schemas.microsoft.com/office/drawing/2014/main" id="{3BEF042D-939A-3B4F-BAC3-47EBD2E60515}"/>
              </a:ext>
            </a:extLst>
          </p:cNvPr>
          <p:cNvSpPr>
            <a:spLocks noGrp="1"/>
          </p:cNvSpPr>
          <p:nvPr>
            <p:ph sz="half" idx="18"/>
          </p:nvPr>
        </p:nvSpPr>
        <p:spPr>
          <a:xfrm>
            <a:off x="2573496" y="2122222"/>
            <a:ext cx="1617244" cy="1444470"/>
          </a:xfrm>
          <a:prstGeom prst="rect">
            <a:avLst/>
          </a:prstGeom>
        </p:spPr>
        <p:txBody>
          <a:bodyPr>
            <a:normAutofit/>
          </a:bodyPr>
          <a:lstStyle>
            <a:lvl1pPr>
              <a:lnSpc>
                <a:spcPct val="100000"/>
              </a:lnSpc>
              <a:spcBef>
                <a:spcPts val="0"/>
              </a:spcBef>
              <a:spcAft>
                <a:spcPts val="400"/>
              </a:spcAft>
              <a:defRPr sz="1000">
                <a:solidFill>
                  <a:schemeClr val="bg1"/>
                </a:solidFill>
                <a:latin typeface="Arial" panose="020B0604020202020204" pitchFamily="34" charset="0"/>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a:p>
            <a:pPr lvl="0"/>
            <a:r>
              <a:rPr lang="en-US" err="1"/>
              <a:t>Akdhsakdhakldhas</a:t>
            </a:r>
            <a:endParaRPr lang="en-US"/>
          </a:p>
          <a:p>
            <a:pPr lvl="0"/>
            <a:r>
              <a:rPr lang="en-US" err="1"/>
              <a:t>Akjdhasjhdjask</a:t>
            </a:r>
            <a:endParaRPr lang="en-US"/>
          </a:p>
          <a:p>
            <a:pPr lvl="0"/>
            <a:r>
              <a:rPr lang="en-US" err="1"/>
              <a:t>aklsjdsklajdk</a:t>
            </a:r>
            <a:endParaRPr lang="en-US"/>
          </a:p>
        </p:txBody>
      </p:sp>
      <p:sp>
        <p:nvSpPr>
          <p:cNvPr id="26" name="Content Placeholder 3">
            <a:extLst>
              <a:ext uri="{FF2B5EF4-FFF2-40B4-BE49-F238E27FC236}">
                <a16:creationId xmlns:a16="http://schemas.microsoft.com/office/drawing/2014/main" id="{969FE90B-8742-7244-9315-0E2D4CC0BDC5}"/>
              </a:ext>
            </a:extLst>
          </p:cNvPr>
          <p:cNvSpPr>
            <a:spLocks noGrp="1"/>
          </p:cNvSpPr>
          <p:nvPr>
            <p:ph sz="half" idx="19" hasCustomPrompt="1"/>
          </p:nvPr>
        </p:nvSpPr>
        <p:spPr>
          <a:xfrm>
            <a:off x="4942382" y="1764296"/>
            <a:ext cx="1617244" cy="265195"/>
          </a:xfrm>
          <a:prstGeom prst="rect">
            <a:avLst/>
          </a:prstGeom>
        </p:spPr>
        <p:txBody>
          <a:bodyPr anchor="ctr">
            <a:noAutofit/>
          </a:bodyPr>
          <a:lstStyle>
            <a:lvl1pPr marL="0" indent="0" algn="l">
              <a:spcBef>
                <a:spcPts val="0"/>
              </a:spcBef>
              <a:spcAft>
                <a:spcPts val="400"/>
              </a:spcAft>
              <a:buNone/>
              <a:defRPr sz="16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7" name="Content Placeholder 3">
            <a:extLst>
              <a:ext uri="{FF2B5EF4-FFF2-40B4-BE49-F238E27FC236}">
                <a16:creationId xmlns:a16="http://schemas.microsoft.com/office/drawing/2014/main" id="{2ADA7950-757B-EB4C-BA5C-706CF9820340}"/>
              </a:ext>
            </a:extLst>
          </p:cNvPr>
          <p:cNvSpPr>
            <a:spLocks noGrp="1"/>
          </p:cNvSpPr>
          <p:nvPr>
            <p:ph sz="half" idx="20"/>
          </p:nvPr>
        </p:nvSpPr>
        <p:spPr>
          <a:xfrm>
            <a:off x="4942382" y="2122222"/>
            <a:ext cx="1617244" cy="1444470"/>
          </a:xfrm>
          <a:prstGeom prst="rect">
            <a:avLst/>
          </a:prstGeom>
        </p:spPr>
        <p:txBody>
          <a:bodyPr>
            <a:normAutofit/>
          </a:bodyPr>
          <a:lstStyle>
            <a:lvl1pPr>
              <a:lnSpc>
                <a:spcPct val="100000"/>
              </a:lnSpc>
              <a:spcBef>
                <a:spcPts val="0"/>
              </a:spcBef>
              <a:spcAft>
                <a:spcPts val="400"/>
              </a:spcAft>
              <a:defRPr sz="1000">
                <a:solidFill>
                  <a:schemeClr val="bg1"/>
                </a:solidFill>
                <a:latin typeface="Arial" panose="020B0604020202020204" pitchFamily="34" charset="0"/>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a:p>
            <a:pPr lvl="0"/>
            <a:r>
              <a:rPr lang="en-US" err="1"/>
              <a:t>Akdhsakdhakldhas</a:t>
            </a:r>
            <a:endParaRPr lang="en-US"/>
          </a:p>
          <a:p>
            <a:pPr lvl="0"/>
            <a:r>
              <a:rPr lang="en-US" err="1"/>
              <a:t>Akjdhasjhdjask</a:t>
            </a:r>
            <a:endParaRPr lang="en-US"/>
          </a:p>
          <a:p>
            <a:pPr lvl="0"/>
            <a:r>
              <a:rPr lang="en-US" err="1"/>
              <a:t>aklsjdsklajdk</a:t>
            </a:r>
            <a:endParaRPr lang="en-US"/>
          </a:p>
        </p:txBody>
      </p:sp>
      <p:sp>
        <p:nvSpPr>
          <p:cNvPr id="28" name="Content Placeholder 3">
            <a:extLst>
              <a:ext uri="{FF2B5EF4-FFF2-40B4-BE49-F238E27FC236}">
                <a16:creationId xmlns:a16="http://schemas.microsoft.com/office/drawing/2014/main" id="{DF45D392-1631-AF44-85AA-61C80875CBCB}"/>
              </a:ext>
            </a:extLst>
          </p:cNvPr>
          <p:cNvSpPr>
            <a:spLocks noGrp="1"/>
          </p:cNvSpPr>
          <p:nvPr>
            <p:ph sz="half" idx="21" hasCustomPrompt="1"/>
          </p:nvPr>
        </p:nvSpPr>
        <p:spPr>
          <a:xfrm>
            <a:off x="7311268" y="1764296"/>
            <a:ext cx="1617244" cy="265195"/>
          </a:xfrm>
          <a:prstGeom prst="rect">
            <a:avLst/>
          </a:prstGeom>
        </p:spPr>
        <p:txBody>
          <a:bodyPr anchor="ctr">
            <a:noAutofit/>
          </a:bodyPr>
          <a:lstStyle>
            <a:lvl1pPr marL="0" indent="0" algn="l">
              <a:spcBef>
                <a:spcPts val="0"/>
              </a:spcBef>
              <a:spcAft>
                <a:spcPts val="400"/>
              </a:spcAft>
              <a:buNone/>
              <a:defRPr sz="16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33" name="Content Placeholder 3">
            <a:extLst>
              <a:ext uri="{FF2B5EF4-FFF2-40B4-BE49-F238E27FC236}">
                <a16:creationId xmlns:a16="http://schemas.microsoft.com/office/drawing/2014/main" id="{45636655-1C28-E24F-A9A4-7AAF88B78B6F}"/>
              </a:ext>
            </a:extLst>
          </p:cNvPr>
          <p:cNvSpPr>
            <a:spLocks noGrp="1"/>
          </p:cNvSpPr>
          <p:nvPr>
            <p:ph sz="half" idx="22"/>
          </p:nvPr>
        </p:nvSpPr>
        <p:spPr>
          <a:xfrm>
            <a:off x="7311268" y="2122222"/>
            <a:ext cx="1617244" cy="1444470"/>
          </a:xfrm>
          <a:prstGeom prst="rect">
            <a:avLst/>
          </a:prstGeom>
        </p:spPr>
        <p:txBody>
          <a:bodyPr>
            <a:normAutofit/>
          </a:bodyPr>
          <a:lstStyle>
            <a:lvl1pPr>
              <a:lnSpc>
                <a:spcPct val="100000"/>
              </a:lnSpc>
              <a:spcBef>
                <a:spcPts val="0"/>
              </a:spcBef>
              <a:spcAft>
                <a:spcPts val="400"/>
              </a:spcAft>
              <a:defRPr sz="1000">
                <a:solidFill>
                  <a:schemeClr val="bg1"/>
                </a:solidFill>
                <a:latin typeface="Arial" panose="020B0604020202020204" pitchFamily="34" charset="0"/>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a:p>
            <a:pPr lvl="0"/>
            <a:r>
              <a:rPr lang="en-US" err="1"/>
              <a:t>Akdhsakdhakldhas</a:t>
            </a:r>
            <a:endParaRPr lang="en-US"/>
          </a:p>
          <a:p>
            <a:pPr lvl="0"/>
            <a:r>
              <a:rPr lang="en-US" err="1"/>
              <a:t>Akjdhasjhdjask</a:t>
            </a:r>
            <a:endParaRPr lang="en-US"/>
          </a:p>
          <a:p>
            <a:pPr lvl="0"/>
            <a:r>
              <a:rPr lang="en-US" err="1"/>
              <a:t>aklsjdsklajdk</a:t>
            </a:r>
            <a:endParaRPr lang="en-US"/>
          </a:p>
        </p:txBody>
      </p:sp>
      <p:sp>
        <p:nvSpPr>
          <p:cNvPr id="22" name="Picture Placeholder 4">
            <a:extLst>
              <a:ext uri="{FF2B5EF4-FFF2-40B4-BE49-F238E27FC236}">
                <a16:creationId xmlns:a16="http://schemas.microsoft.com/office/drawing/2014/main" id="{68BE1130-3C97-2E42-AA9C-5B63CCCB1CA2}"/>
              </a:ext>
            </a:extLst>
          </p:cNvPr>
          <p:cNvSpPr>
            <a:spLocks noGrp="1"/>
          </p:cNvSpPr>
          <p:nvPr>
            <p:ph type="pic" sz="quarter" idx="23" hasCustomPrompt="1"/>
          </p:nvPr>
        </p:nvSpPr>
        <p:spPr>
          <a:xfrm>
            <a:off x="1831896" y="2029491"/>
            <a:ext cx="741600" cy="1270800"/>
          </a:xfrm>
          <a:prstGeom prst="rect">
            <a:avLst/>
          </a:prstGeom>
        </p:spPr>
        <p:txBody>
          <a:bodyPr/>
          <a:lstStyle>
            <a:lvl1pPr marL="0" indent="0">
              <a:buNone/>
              <a:defRPr sz="1000">
                <a:solidFill>
                  <a:schemeClr val="bg1"/>
                </a:solidFill>
                <a:latin typeface="Arial" panose="020B0604020202020204" pitchFamily="34" charset="0"/>
                <a:cs typeface="Arial" panose="020B0604020202020204" pitchFamily="34" charset="0"/>
              </a:defRPr>
            </a:lvl1pPr>
          </a:lstStyle>
          <a:p>
            <a:r>
              <a:rPr lang="en-US"/>
              <a:t>Picture</a:t>
            </a:r>
          </a:p>
        </p:txBody>
      </p:sp>
      <p:sp>
        <p:nvSpPr>
          <p:cNvPr id="30" name="Picture Placeholder 4">
            <a:extLst>
              <a:ext uri="{FF2B5EF4-FFF2-40B4-BE49-F238E27FC236}">
                <a16:creationId xmlns:a16="http://schemas.microsoft.com/office/drawing/2014/main" id="{3C512670-294D-A24D-9370-6F0CD6F7ABC1}"/>
              </a:ext>
            </a:extLst>
          </p:cNvPr>
          <p:cNvSpPr>
            <a:spLocks noGrp="1"/>
          </p:cNvSpPr>
          <p:nvPr>
            <p:ph type="pic" sz="quarter" idx="24" hasCustomPrompt="1"/>
          </p:nvPr>
        </p:nvSpPr>
        <p:spPr>
          <a:xfrm>
            <a:off x="4201200" y="2029491"/>
            <a:ext cx="741600" cy="1270800"/>
          </a:xfrm>
          <a:prstGeom prst="rect">
            <a:avLst/>
          </a:prstGeom>
        </p:spPr>
        <p:txBody>
          <a:bodyPr/>
          <a:lstStyle>
            <a:lvl1pPr marL="0" indent="0">
              <a:buNone/>
              <a:defRPr sz="1000">
                <a:solidFill>
                  <a:schemeClr val="bg1"/>
                </a:solidFill>
                <a:latin typeface="Arial" panose="020B0604020202020204" pitchFamily="34" charset="0"/>
                <a:cs typeface="Arial" panose="020B0604020202020204" pitchFamily="34" charset="0"/>
              </a:defRPr>
            </a:lvl1pPr>
          </a:lstStyle>
          <a:p>
            <a:r>
              <a:rPr lang="en-US"/>
              <a:t>Picture</a:t>
            </a:r>
          </a:p>
        </p:txBody>
      </p:sp>
      <p:sp>
        <p:nvSpPr>
          <p:cNvPr id="31" name="Picture Placeholder 4">
            <a:extLst>
              <a:ext uri="{FF2B5EF4-FFF2-40B4-BE49-F238E27FC236}">
                <a16:creationId xmlns:a16="http://schemas.microsoft.com/office/drawing/2014/main" id="{1A4D1961-C16F-B649-A8D5-203917D4CB22}"/>
              </a:ext>
            </a:extLst>
          </p:cNvPr>
          <p:cNvSpPr>
            <a:spLocks noGrp="1"/>
          </p:cNvSpPr>
          <p:nvPr>
            <p:ph type="pic" sz="quarter" idx="25" hasCustomPrompt="1"/>
          </p:nvPr>
        </p:nvSpPr>
        <p:spPr>
          <a:xfrm>
            <a:off x="6564838" y="2029491"/>
            <a:ext cx="741600" cy="1270800"/>
          </a:xfrm>
          <a:prstGeom prst="rect">
            <a:avLst/>
          </a:prstGeom>
        </p:spPr>
        <p:txBody>
          <a:bodyPr/>
          <a:lstStyle>
            <a:lvl1pPr marL="0" indent="0">
              <a:buNone/>
              <a:defRPr sz="1000">
                <a:solidFill>
                  <a:schemeClr val="bg1"/>
                </a:solidFill>
                <a:latin typeface="Arial" panose="020B0604020202020204" pitchFamily="34" charset="0"/>
                <a:cs typeface="Arial" panose="020B0604020202020204" pitchFamily="34" charset="0"/>
              </a:defRPr>
            </a:lvl1pPr>
          </a:lstStyle>
          <a:p>
            <a:r>
              <a:rPr lang="en-US"/>
              <a:t>Picture</a:t>
            </a:r>
          </a:p>
        </p:txBody>
      </p:sp>
    </p:spTree>
    <p:extLst>
      <p:ext uri="{BB962C8B-B14F-4D97-AF65-F5344CB8AC3E}">
        <p14:creationId xmlns:p14="http://schemas.microsoft.com/office/powerpoint/2010/main" val="2240508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0CB3-BAEC-F84A-A482-371034206992}"/>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F1448F-790A-234D-A3B8-499E3308912E}"/>
              </a:ext>
            </a:extLst>
          </p:cNvPr>
          <p:cNvSpPr>
            <a:spLocks noGrp="1"/>
          </p:cNvSpPr>
          <p:nvPr>
            <p:ph sz="half" idx="1"/>
          </p:nvPr>
        </p:nvSpPr>
        <p:spPr>
          <a:xfrm>
            <a:off x="628650" y="1200151"/>
            <a:ext cx="3867150" cy="3273136"/>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409186-7BEB-AF4E-B4EA-E36D6E7B3839}"/>
              </a:ext>
            </a:extLst>
          </p:cNvPr>
          <p:cNvSpPr>
            <a:spLocks noGrp="1"/>
          </p:cNvSpPr>
          <p:nvPr>
            <p:ph sz="half" idx="2"/>
          </p:nvPr>
        </p:nvSpPr>
        <p:spPr>
          <a:xfrm>
            <a:off x="4648200" y="1200151"/>
            <a:ext cx="3867150" cy="3273136"/>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Slide Number Placeholder 5">
            <a:extLst>
              <a:ext uri="{FF2B5EF4-FFF2-40B4-BE49-F238E27FC236}">
                <a16:creationId xmlns:a16="http://schemas.microsoft.com/office/drawing/2014/main" id="{3EA2C478-AB94-C64E-9C16-894901673648}"/>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pic>
        <p:nvPicPr>
          <p:cNvPr id="8" name="Picture 7" descr="A picture containing text, tableware, dishware, plate&#10;&#10;Description automatically generated">
            <a:extLst>
              <a:ext uri="{FF2B5EF4-FFF2-40B4-BE49-F238E27FC236}">
                <a16:creationId xmlns:a16="http://schemas.microsoft.com/office/drawing/2014/main" id="{1FACF647-52E8-1AD3-6B61-9E65E5792133}"/>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1420724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420414A-54AC-374C-8FA5-FDEE658FB08D}"/>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4" name="Slide Number Placeholder 5">
            <a:extLst>
              <a:ext uri="{FF2B5EF4-FFF2-40B4-BE49-F238E27FC236}">
                <a16:creationId xmlns:a16="http://schemas.microsoft.com/office/drawing/2014/main" id="{6E866C7B-2659-AE45-B54D-D79FB3F64DD3}"/>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15" name="Content Placeholder 2">
            <a:extLst>
              <a:ext uri="{FF2B5EF4-FFF2-40B4-BE49-F238E27FC236}">
                <a16:creationId xmlns:a16="http://schemas.microsoft.com/office/drawing/2014/main" id="{C918A0DB-432A-BA4F-9267-264DC431FBDD}"/>
              </a:ext>
            </a:extLst>
          </p:cNvPr>
          <p:cNvSpPr>
            <a:spLocks noGrp="1"/>
          </p:cNvSpPr>
          <p:nvPr>
            <p:ph sz="half" idx="1"/>
          </p:nvPr>
        </p:nvSpPr>
        <p:spPr>
          <a:xfrm>
            <a:off x="628649" y="1200151"/>
            <a:ext cx="7886699" cy="3273136"/>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tableware, dishware, plate&#10;&#10;Description automatically generated">
            <a:extLst>
              <a:ext uri="{FF2B5EF4-FFF2-40B4-BE49-F238E27FC236}">
                <a16:creationId xmlns:a16="http://schemas.microsoft.com/office/drawing/2014/main" id="{2BBF7AA9-25DC-AD23-5F72-4AE5CCC9160C}"/>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08003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Title 2">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5FAA346D-9429-7F7A-2CB6-7FD98F2039F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itle 1">
            <a:extLst>
              <a:ext uri="{FF2B5EF4-FFF2-40B4-BE49-F238E27FC236}">
                <a16:creationId xmlns:a16="http://schemas.microsoft.com/office/drawing/2014/main" id="{44B076CE-128A-84A5-6BE3-1B1C8E848BA7}"/>
              </a:ext>
            </a:extLst>
          </p:cNvPr>
          <p:cNvSpPr>
            <a:spLocks noGrp="1"/>
          </p:cNvSpPr>
          <p:nvPr>
            <p:ph type="ctrTitle" hasCustomPrompt="1"/>
          </p:nvPr>
        </p:nvSpPr>
        <p:spPr>
          <a:xfrm>
            <a:off x="760114" y="1828800"/>
            <a:ext cx="487868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This is your master for a long title. Click to amend</a:t>
            </a:r>
          </a:p>
        </p:txBody>
      </p:sp>
      <p:sp>
        <p:nvSpPr>
          <p:cNvPr id="5" name="Subtitle 2">
            <a:extLst>
              <a:ext uri="{FF2B5EF4-FFF2-40B4-BE49-F238E27FC236}">
                <a16:creationId xmlns:a16="http://schemas.microsoft.com/office/drawing/2014/main" id="{5EE0091A-A03F-9AA9-6212-454F7A638205}"/>
              </a:ext>
            </a:extLst>
          </p:cNvPr>
          <p:cNvSpPr>
            <a:spLocks noGrp="1"/>
          </p:cNvSpPr>
          <p:nvPr>
            <p:ph type="subTitle" idx="1" hasCustomPrompt="1"/>
          </p:nvPr>
        </p:nvSpPr>
        <p:spPr>
          <a:xfrm>
            <a:off x="760114" y="4320170"/>
            <a:ext cx="4879423"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sp>
        <p:nvSpPr>
          <p:cNvPr id="6" name="Text Placeholder 10">
            <a:extLst>
              <a:ext uri="{FF2B5EF4-FFF2-40B4-BE49-F238E27FC236}">
                <a16:creationId xmlns:a16="http://schemas.microsoft.com/office/drawing/2014/main" id="{7EFD2BA3-009C-03E4-D3CA-067D2524DD63}"/>
              </a:ext>
            </a:extLst>
          </p:cNvPr>
          <p:cNvSpPr>
            <a:spLocks noGrp="1"/>
          </p:cNvSpPr>
          <p:nvPr>
            <p:ph type="body" sz="quarter" idx="10" hasCustomPrompt="1"/>
          </p:nvPr>
        </p:nvSpPr>
        <p:spPr>
          <a:xfrm>
            <a:off x="760114" y="4593770"/>
            <a:ext cx="487868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spTree>
    <p:extLst>
      <p:ext uri="{BB962C8B-B14F-4D97-AF65-F5344CB8AC3E}">
        <p14:creationId xmlns:p14="http://schemas.microsoft.com/office/powerpoint/2010/main" val="257256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ox">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CC3EBD-1CE1-B949-83AE-EEADACEAFD18}"/>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41A1A163-5B2B-8041-97EF-4AB2293DDB3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10" name="Content Placeholder 2">
            <a:extLst>
              <a:ext uri="{FF2B5EF4-FFF2-40B4-BE49-F238E27FC236}">
                <a16:creationId xmlns:a16="http://schemas.microsoft.com/office/drawing/2014/main" id="{2CD7E229-ECE5-7E4D-BFCA-5277705783DD}"/>
              </a:ext>
            </a:extLst>
          </p:cNvPr>
          <p:cNvSpPr>
            <a:spLocks noGrp="1"/>
          </p:cNvSpPr>
          <p:nvPr>
            <p:ph sz="half" idx="1"/>
          </p:nvPr>
        </p:nvSpPr>
        <p:spPr>
          <a:xfrm>
            <a:off x="628650" y="1200151"/>
            <a:ext cx="2422814" cy="3273136"/>
          </a:xfrm>
          <a:prstGeom prst="rect">
            <a:avLst/>
          </a:prstGeom>
          <a:ln w="25400">
            <a:solidFill>
              <a:srgbClr val="1D3EC5"/>
            </a:solidFill>
          </a:ln>
        </p:spPr>
        <p:txBody>
          <a:bodyPr lIns="180000" tIns="180000" rIns="180000" bIns="180000" anchor="ctr">
            <a:normAutofit/>
          </a:bodyPr>
          <a:lstStyle>
            <a:lvl1pPr marL="0" indent="0" algn="ctr">
              <a:lnSpc>
                <a:spcPct val="110000"/>
              </a:lnSpc>
              <a:spcBef>
                <a:spcPts val="600"/>
              </a:spcBef>
              <a:buNone/>
              <a:defRPr sz="1400">
                <a:solidFill>
                  <a:srgbClr val="212121"/>
                </a:solidFill>
                <a:latin typeface="PT Sans" panose="020B0503020203020204" pitchFamily="34" charset="77"/>
              </a:defRPr>
            </a:lvl1pPr>
            <a:lvl2pPr algn="ctr">
              <a:defRPr sz="1400">
                <a:solidFill>
                  <a:srgbClr val="212121"/>
                </a:solidFill>
              </a:defRPr>
            </a:lvl2pPr>
            <a:lvl3pPr algn="ctr">
              <a:defRPr sz="1400">
                <a:solidFill>
                  <a:srgbClr val="212121"/>
                </a:solidFill>
              </a:defRPr>
            </a:lvl3pPr>
            <a:lvl4pPr algn="ctr">
              <a:defRPr sz="1400">
                <a:solidFill>
                  <a:srgbClr val="212121"/>
                </a:solidFill>
              </a:defRPr>
            </a:lvl4pPr>
            <a:lvl5pPr algn="ctr">
              <a:defRPr sz="1600"/>
            </a:lvl5pPr>
          </a:lstStyle>
          <a:p>
            <a:pPr lvl="0"/>
            <a:r>
              <a:rPr lang="en-US"/>
              <a:t>Edit Master text styles</a:t>
            </a:r>
          </a:p>
        </p:txBody>
      </p:sp>
      <p:sp>
        <p:nvSpPr>
          <p:cNvPr id="11" name="Content Placeholder 2">
            <a:extLst>
              <a:ext uri="{FF2B5EF4-FFF2-40B4-BE49-F238E27FC236}">
                <a16:creationId xmlns:a16="http://schemas.microsoft.com/office/drawing/2014/main" id="{82F5776A-11A7-AF44-A4FE-81F38ADDB3DE}"/>
              </a:ext>
            </a:extLst>
          </p:cNvPr>
          <p:cNvSpPr>
            <a:spLocks noGrp="1"/>
          </p:cNvSpPr>
          <p:nvPr>
            <p:ph sz="half" idx="11"/>
          </p:nvPr>
        </p:nvSpPr>
        <p:spPr>
          <a:xfrm>
            <a:off x="3360594" y="1197985"/>
            <a:ext cx="2422814" cy="3273136"/>
          </a:xfrm>
          <a:prstGeom prst="rect">
            <a:avLst/>
          </a:prstGeom>
          <a:ln w="25400">
            <a:solidFill>
              <a:srgbClr val="1D3EC5"/>
            </a:solidFill>
          </a:ln>
        </p:spPr>
        <p:txBody>
          <a:bodyPr lIns="180000" tIns="180000" rIns="180000" bIns="180000" anchor="ctr">
            <a:normAutofit/>
          </a:bodyPr>
          <a:lstStyle>
            <a:lvl1pPr marL="0" indent="0" algn="ctr">
              <a:lnSpc>
                <a:spcPct val="110000"/>
              </a:lnSpc>
              <a:spcBef>
                <a:spcPts val="600"/>
              </a:spcBef>
              <a:buNone/>
              <a:defRPr sz="1400">
                <a:solidFill>
                  <a:srgbClr val="212121"/>
                </a:solidFill>
                <a:latin typeface="PT Sans" panose="020B0503020203020204" pitchFamily="34" charset="77"/>
              </a:defRPr>
            </a:lvl1pPr>
            <a:lvl2pPr marL="457200" indent="0" algn="ctr">
              <a:buNone/>
              <a:defRPr sz="1400">
                <a:solidFill>
                  <a:srgbClr val="212121"/>
                </a:solidFill>
              </a:defRPr>
            </a:lvl2pPr>
            <a:lvl3pPr marL="914400" indent="0" algn="ctr">
              <a:buNone/>
              <a:defRPr sz="1400">
                <a:solidFill>
                  <a:srgbClr val="212121"/>
                </a:solidFill>
              </a:defRPr>
            </a:lvl3pPr>
            <a:lvl4pPr marL="1371600" indent="0" algn="ctr">
              <a:buNone/>
              <a:defRPr sz="1400">
                <a:solidFill>
                  <a:srgbClr val="212121"/>
                </a:solidFill>
              </a:defRPr>
            </a:lvl4pPr>
            <a:lvl5pPr algn="ctr">
              <a:defRPr sz="1600"/>
            </a:lvl5pPr>
          </a:lstStyle>
          <a:p>
            <a:pPr lvl="0"/>
            <a:r>
              <a:rPr lang="en-US"/>
              <a:t>Edit Master text styles</a:t>
            </a:r>
          </a:p>
        </p:txBody>
      </p:sp>
      <p:sp>
        <p:nvSpPr>
          <p:cNvPr id="12" name="Content Placeholder 2">
            <a:extLst>
              <a:ext uri="{FF2B5EF4-FFF2-40B4-BE49-F238E27FC236}">
                <a16:creationId xmlns:a16="http://schemas.microsoft.com/office/drawing/2014/main" id="{62DFDF7A-3DA7-8347-ABBB-1EF7D480F864}"/>
              </a:ext>
            </a:extLst>
          </p:cNvPr>
          <p:cNvSpPr>
            <a:spLocks noGrp="1"/>
          </p:cNvSpPr>
          <p:nvPr>
            <p:ph sz="half" idx="12"/>
          </p:nvPr>
        </p:nvSpPr>
        <p:spPr>
          <a:xfrm>
            <a:off x="6092538" y="1197985"/>
            <a:ext cx="2422814" cy="3273136"/>
          </a:xfrm>
          <a:prstGeom prst="rect">
            <a:avLst/>
          </a:prstGeom>
          <a:ln w="25400">
            <a:solidFill>
              <a:srgbClr val="1D3EC5"/>
            </a:solidFill>
          </a:ln>
        </p:spPr>
        <p:txBody>
          <a:bodyPr lIns="180000" tIns="180000" rIns="180000" bIns="180000" anchor="ctr">
            <a:normAutofit/>
          </a:bodyPr>
          <a:lstStyle>
            <a:lvl1pPr marL="0" indent="0" algn="ctr">
              <a:lnSpc>
                <a:spcPct val="110000"/>
              </a:lnSpc>
              <a:spcBef>
                <a:spcPts val="600"/>
              </a:spcBef>
              <a:buNone/>
              <a:defRPr sz="1400">
                <a:solidFill>
                  <a:srgbClr val="212121"/>
                </a:solidFill>
                <a:latin typeface="PT Sans" panose="020B0503020203020204" pitchFamily="34" charset="77"/>
              </a:defRPr>
            </a:lvl1pPr>
            <a:lvl2pPr algn="ctr">
              <a:defRPr sz="1600">
                <a:solidFill>
                  <a:srgbClr val="212121"/>
                </a:solidFill>
              </a:defRPr>
            </a:lvl2pPr>
            <a:lvl3pPr algn="ctr">
              <a:defRPr sz="1600">
                <a:solidFill>
                  <a:srgbClr val="212121"/>
                </a:solidFill>
              </a:defRPr>
            </a:lvl3pPr>
            <a:lvl4pPr algn="ctr">
              <a:defRPr sz="1600">
                <a:solidFill>
                  <a:srgbClr val="212121"/>
                </a:solidFill>
              </a:defRPr>
            </a:lvl4pPr>
            <a:lvl5pPr algn="ctr">
              <a:defRPr sz="1600"/>
            </a:lvl5pPr>
          </a:lstStyle>
          <a:p>
            <a:pPr lvl="0"/>
            <a:r>
              <a:rPr lang="en-US"/>
              <a:t>Edit Master text styles</a:t>
            </a:r>
          </a:p>
        </p:txBody>
      </p:sp>
      <p:pic>
        <p:nvPicPr>
          <p:cNvPr id="3" name="Picture 2" descr="A picture containing text, tableware, dishware, plate&#10;&#10;Description automatically generated">
            <a:extLst>
              <a:ext uri="{FF2B5EF4-FFF2-40B4-BE49-F238E27FC236}">
                <a16:creationId xmlns:a16="http://schemas.microsoft.com/office/drawing/2014/main" id="{55EAA4C0-1A2F-8CBA-5359-EB24C7251406}"/>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018313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8FA910-2933-3840-87BA-7A3AA8D8B938}"/>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6" name="Content Placeholder 2">
            <a:extLst>
              <a:ext uri="{FF2B5EF4-FFF2-40B4-BE49-F238E27FC236}">
                <a16:creationId xmlns:a16="http://schemas.microsoft.com/office/drawing/2014/main" id="{2D085C07-9F31-AD4E-BC37-19C2E60EABEB}"/>
              </a:ext>
            </a:extLst>
          </p:cNvPr>
          <p:cNvSpPr>
            <a:spLocks noGrp="1"/>
          </p:cNvSpPr>
          <p:nvPr>
            <p:ph sz="half" idx="1"/>
          </p:nvPr>
        </p:nvSpPr>
        <p:spPr>
          <a:xfrm>
            <a:off x="628650" y="1200151"/>
            <a:ext cx="3867150" cy="3273136"/>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a:extLst>
              <a:ext uri="{FF2B5EF4-FFF2-40B4-BE49-F238E27FC236}">
                <a16:creationId xmlns:a16="http://schemas.microsoft.com/office/drawing/2014/main" id="{5BCDDC98-F89F-884A-964F-3513E0B58D4D}"/>
              </a:ext>
            </a:extLst>
          </p:cNvPr>
          <p:cNvSpPr>
            <a:spLocks noGrp="1"/>
          </p:cNvSpPr>
          <p:nvPr>
            <p:ph sz="half" idx="2"/>
          </p:nvPr>
        </p:nvSpPr>
        <p:spPr>
          <a:xfrm>
            <a:off x="4648200" y="1200151"/>
            <a:ext cx="4495800" cy="3273136"/>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5">
            <a:extLst>
              <a:ext uri="{FF2B5EF4-FFF2-40B4-BE49-F238E27FC236}">
                <a16:creationId xmlns:a16="http://schemas.microsoft.com/office/drawing/2014/main" id="{244C043E-64AD-3D49-97B8-B0D619C581FC}"/>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F06690BC-3095-DC32-6504-301500D8E589}"/>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773363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m Image /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D78117-950D-6A48-8271-BBD6D872CDFE}"/>
              </a:ext>
            </a:extLst>
          </p:cNvPr>
          <p:cNvSpPr>
            <a:spLocks noGrp="1"/>
          </p:cNvSpPr>
          <p:nvPr>
            <p:ph type="title"/>
          </p:nvPr>
        </p:nvSpPr>
        <p:spPr>
          <a:xfrm>
            <a:off x="2796988" y="274638"/>
            <a:ext cx="5718361"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sp>
        <p:nvSpPr>
          <p:cNvPr id="10" name="Content Placeholder 3">
            <a:extLst>
              <a:ext uri="{FF2B5EF4-FFF2-40B4-BE49-F238E27FC236}">
                <a16:creationId xmlns:a16="http://schemas.microsoft.com/office/drawing/2014/main" id="{1E3893B6-82F2-1640-B1BE-2F1D4C8B7958}"/>
              </a:ext>
            </a:extLst>
          </p:cNvPr>
          <p:cNvSpPr>
            <a:spLocks noGrp="1"/>
          </p:cNvSpPr>
          <p:nvPr>
            <p:ph sz="half" idx="2"/>
          </p:nvPr>
        </p:nvSpPr>
        <p:spPr>
          <a:xfrm>
            <a:off x="2796988" y="1200151"/>
            <a:ext cx="5718362"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400">
                <a:solidFill>
                  <a:srgbClr val="212121"/>
                </a:solidFill>
                <a:latin typeface="PT Sans" panose="020B0503020203020204" pitchFamily="34" charset="77"/>
              </a:defRPr>
            </a:lvl2pPr>
            <a:lvl3pPr>
              <a:lnSpc>
                <a:spcPct val="110000"/>
              </a:lnSpc>
              <a:spcBef>
                <a:spcPts val="600"/>
              </a:spcBef>
              <a:defRPr sz="1200">
                <a:solidFill>
                  <a:srgbClr val="212121"/>
                </a:solidFill>
                <a:latin typeface="PT Sans" panose="020B0503020203020204" pitchFamily="34" charset="77"/>
              </a:defRPr>
            </a:lvl3pPr>
            <a:lvl4pPr>
              <a:lnSpc>
                <a:spcPct val="110000"/>
              </a:lnSpc>
              <a:spcBef>
                <a:spcPts val="600"/>
              </a:spcBef>
              <a:defRPr sz="1200">
                <a:solidFill>
                  <a:srgbClr val="212121"/>
                </a:solidFill>
                <a:latin typeface="PT Sans" panose="020B0503020203020204" pitchFamily="34" charset="77"/>
              </a:defRPr>
            </a:lvl4pPr>
            <a:lvl5pPr>
              <a:lnSpc>
                <a:spcPct val="110000"/>
              </a:lnSpc>
              <a:spcBef>
                <a:spcPts val="600"/>
              </a:spcBef>
              <a:defRPr sz="12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DE51A181-1379-B644-AF92-242E154EC4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tx2"/>
                </a:solidFill>
              </a:defRPr>
            </a:lvl1pPr>
          </a:lstStyle>
          <a:p>
            <a:fld id="{78E1539C-650B-2545-8018-5B381E14EAE6}" type="slidenum">
              <a:rPr lang="en-US" smtClean="0"/>
              <a:pPr/>
              <a:t>‹#›</a:t>
            </a:fld>
            <a:endParaRPr lang="en-US"/>
          </a:p>
        </p:txBody>
      </p:sp>
      <p:sp>
        <p:nvSpPr>
          <p:cNvPr id="7" name="Picture Placeholder 3">
            <a:extLst>
              <a:ext uri="{FF2B5EF4-FFF2-40B4-BE49-F238E27FC236}">
                <a16:creationId xmlns:a16="http://schemas.microsoft.com/office/drawing/2014/main" id="{35F5F8BF-E0A7-8044-87F2-7E8DD0B308F9}"/>
              </a:ext>
            </a:extLst>
          </p:cNvPr>
          <p:cNvSpPr>
            <a:spLocks noGrp="1"/>
          </p:cNvSpPr>
          <p:nvPr>
            <p:ph type="pic" sz="quarter" idx="10"/>
          </p:nvPr>
        </p:nvSpPr>
        <p:spPr>
          <a:xfrm>
            <a:off x="0" y="0"/>
            <a:ext cx="2286000" cy="5143500"/>
          </a:xfrm>
          <a:prstGeom prst="rect">
            <a:avLst/>
          </a:prstGeom>
        </p:spPr>
        <p:txBody>
          <a:bodyPr/>
          <a:lstStyle>
            <a:lvl1pPr>
              <a:defRPr sz="1000"/>
            </a:lvl1pPr>
          </a:lstStyle>
          <a:p>
            <a:endParaRPr lang="en-US"/>
          </a:p>
        </p:txBody>
      </p:sp>
    </p:spTree>
    <p:extLst>
      <p:ext uri="{BB962C8B-B14F-4D97-AF65-F5344CB8AC3E}">
        <p14:creationId xmlns:p14="http://schemas.microsoft.com/office/powerpoint/2010/main" val="890812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Slim Image">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55D3BE-E268-0B4C-85C9-F0688262BF84}"/>
              </a:ext>
            </a:extLst>
          </p:cNvPr>
          <p:cNvSpPr>
            <a:spLocks noGrp="1"/>
          </p:cNvSpPr>
          <p:nvPr>
            <p:ph type="pic" sz="quarter" idx="10"/>
          </p:nvPr>
        </p:nvSpPr>
        <p:spPr>
          <a:xfrm>
            <a:off x="6858000" y="0"/>
            <a:ext cx="2286000" cy="5143500"/>
          </a:xfrm>
          <a:prstGeom prst="rect">
            <a:avLst/>
          </a:prstGeom>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1" y="274638"/>
            <a:ext cx="5718362"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9" y="1200151"/>
            <a:ext cx="5718363"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400">
                <a:solidFill>
                  <a:srgbClr val="212121"/>
                </a:solidFill>
                <a:latin typeface="PT Sans" panose="020B0503020203020204" pitchFamily="34" charset="77"/>
              </a:defRPr>
            </a:lvl2pPr>
            <a:lvl3pPr>
              <a:lnSpc>
                <a:spcPct val="110000"/>
              </a:lnSpc>
              <a:spcBef>
                <a:spcPts val="600"/>
              </a:spcBef>
              <a:defRPr sz="1200">
                <a:solidFill>
                  <a:srgbClr val="212121"/>
                </a:solidFill>
                <a:latin typeface="PT Sans" panose="020B0503020203020204" pitchFamily="34" charset="77"/>
              </a:defRPr>
            </a:lvl3pPr>
            <a:lvl4pPr>
              <a:lnSpc>
                <a:spcPct val="110000"/>
              </a:lnSpc>
              <a:spcBef>
                <a:spcPts val="600"/>
              </a:spcBef>
              <a:defRPr sz="1200">
                <a:solidFill>
                  <a:srgbClr val="212121"/>
                </a:solidFill>
                <a:latin typeface="PT Sans" panose="020B0503020203020204" pitchFamily="34" charset="77"/>
              </a:defRPr>
            </a:lvl4pPr>
            <a:lvl5pPr>
              <a:lnSpc>
                <a:spcPct val="110000"/>
              </a:lnSpc>
              <a:spcBef>
                <a:spcPts val="600"/>
              </a:spcBef>
              <a:defRPr sz="12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3754CBF5-C1B8-50D5-13BC-74A1DB62A09B}"/>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2057885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D78117-950D-6A48-8271-BBD6D872CDFE}"/>
              </a:ext>
            </a:extLst>
          </p:cNvPr>
          <p:cNvSpPr>
            <a:spLocks noGrp="1"/>
          </p:cNvSpPr>
          <p:nvPr>
            <p:ph type="title"/>
          </p:nvPr>
        </p:nvSpPr>
        <p:spPr>
          <a:xfrm>
            <a:off x="4226311" y="274638"/>
            <a:ext cx="4289038"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a:t>
            </a:r>
            <a:endParaRPr lang="en-GB"/>
          </a:p>
        </p:txBody>
      </p:sp>
      <p:sp>
        <p:nvSpPr>
          <p:cNvPr id="10" name="Content Placeholder 3">
            <a:extLst>
              <a:ext uri="{FF2B5EF4-FFF2-40B4-BE49-F238E27FC236}">
                <a16:creationId xmlns:a16="http://schemas.microsoft.com/office/drawing/2014/main" id="{1E3893B6-82F2-1640-B1BE-2F1D4C8B7958}"/>
              </a:ext>
            </a:extLst>
          </p:cNvPr>
          <p:cNvSpPr>
            <a:spLocks noGrp="1"/>
          </p:cNvSpPr>
          <p:nvPr>
            <p:ph sz="half" idx="2"/>
          </p:nvPr>
        </p:nvSpPr>
        <p:spPr>
          <a:xfrm>
            <a:off x="4226312" y="1200151"/>
            <a:ext cx="4289038"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400">
                <a:solidFill>
                  <a:srgbClr val="212121"/>
                </a:solidFill>
                <a:latin typeface="PT Sans" panose="020B0503020203020204" pitchFamily="34" charset="77"/>
              </a:defRPr>
            </a:lvl2pPr>
            <a:lvl3pPr>
              <a:lnSpc>
                <a:spcPct val="110000"/>
              </a:lnSpc>
              <a:spcBef>
                <a:spcPts val="600"/>
              </a:spcBef>
              <a:defRPr sz="1200">
                <a:solidFill>
                  <a:srgbClr val="212121"/>
                </a:solidFill>
                <a:latin typeface="PT Sans" panose="020B0503020203020204" pitchFamily="34" charset="77"/>
              </a:defRPr>
            </a:lvl3pPr>
            <a:lvl4pPr>
              <a:lnSpc>
                <a:spcPct val="110000"/>
              </a:lnSpc>
              <a:spcBef>
                <a:spcPts val="600"/>
              </a:spcBef>
              <a:defRPr sz="1200">
                <a:solidFill>
                  <a:srgbClr val="212121"/>
                </a:solidFill>
                <a:latin typeface="PT Sans" panose="020B0503020203020204" pitchFamily="34" charset="77"/>
              </a:defRPr>
            </a:lvl4pPr>
            <a:lvl5pPr>
              <a:lnSpc>
                <a:spcPct val="110000"/>
              </a:lnSpc>
              <a:spcBef>
                <a:spcPts val="600"/>
              </a:spcBef>
              <a:defRPr sz="12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DE51A181-1379-B644-AF92-242E154EC4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tx2"/>
                </a:solidFill>
              </a:defRPr>
            </a:lvl1pPr>
          </a:lstStyle>
          <a:p>
            <a:fld id="{78E1539C-650B-2545-8018-5B381E14EAE6}" type="slidenum">
              <a:rPr lang="en-US" smtClean="0"/>
              <a:pPr/>
              <a:t>‹#›</a:t>
            </a:fld>
            <a:endParaRPr lang="en-US"/>
          </a:p>
        </p:txBody>
      </p:sp>
      <p:sp>
        <p:nvSpPr>
          <p:cNvPr id="7" name="Picture Placeholder 3">
            <a:extLst>
              <a:ext uri="{FF2B5EF4-FFF2-40B4-BE49-F238E27FC236}">
                <a16:creationId xmlns:a16="http://schemas.microsoft.com/office/drawing/2014/main" id="{35F5F8BF-E0A7-8044-87F2-7E8DD0B308F9}"/>
              </a:ext>
            </a:extLst>
          </p:cNvPr>
          <p:cNvSpPr>
            <a:spLocks noGrp="1"/>
          </p:cNvSpPr>
          <p:nvPr>
            <p:ph type="pic" sz="quarter" idx="10"/>
          </p:nvPr>
        </p:nvSpPr>
        <p:spPr>
          <a:xfrm>
            <a:off x="0" y="0"/>
            <a:ext cx="3947532" cy="5143500"/>
          </a:xfrm>
          <a:prstGeom prst="rect">
            <a:avLst/>
          </a:prstGeom>
        </p:spPr>
        <p:txBody>
          <a:bodyPr/>
          <a:lstStyle>
            <a:lvl1pPr>
              <a:defRPr sz="1000"/>
            </a:lvl1pPr>
          </a:lstStyle>
          <a:p>
            <a:endParaRPr lang="en-US"/>
          </a:p>
        </p:txBody>
      </p:sp>
    </p:spTree>
    <p:extLst>
      <p:ext uri="{BB962C8B-B14F-4D97-AF65-F5344CB8AC3E}">
        <p14:creationId xmlns:p14="http://schemas.microsoft.com/office/powerpoint/2010/main" val="3703094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Big Image">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55D3BE-E268-0B4C-85C9-F0688262BF84}"/>
              </a:ext>
            </a:extLst>
          </p:cNvPr>
          <p:cNvSpPr>
            <a:spLocks noGrp="1"/>
          </p:cNvSpPr>
          <p:nvPr>
            <p:ph type="pic" sz="quarter" idx="10"/>
          </p:nvPr>
        </p:nvSpPr>
        <p:spPr>
          <a:xfrm>
            <a:off x="5187949" y="0"/>
            <a:ext cx="3949200" cy="5143500"/>
          </a:xfrm>
          <a:prstGeom prst="rect">
            <a:avLst/>
          </a:prstGeom>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lvl1pPr>
              <a:defRPr>
                <a:solidFill>
                  <a:schemeClr val="bg1"/>
                </a:solidFill>
              </a:defRPr>
            </a:lvl1pPr>
          </a:lstStyle>
          <a:p>
            <a:fld id="{78E1539C-650B-2545-8018-5B381E14EAE6}" type="slidenum">
              <a:rPr lang="en-US" smtClean="0"/>
              <a:pPr/>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4287597"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a:t>
            </a:r>
            <a:endParaRPr lang="en-GB"/>
          </a:p>
        </p:txBody>
      </p:sp>
      <p:sp>
        <p:nvSpPr>
          <p:cNvPr id="13" name="Content Placeholder 2">
            <a:extLst>
              <a:ext uri="{FF2B5EF4-FFF2-40B4-BE49-F238E27FC236}">
                <a16:creationId xmlns:a16="http://schemas.microsoft.com/office/drawing/2014/main" id="{F4421C4C-81ED-334F-BE60-E55618CB546A}"/>
              </a:ext>
            </a:extLst>
          </p:cNvPr>
          <p:cNvSpPr>
            <a:spLocks noGrp="1"/>
          </p:cNvSpPr>
          <p:nvPr>
            <p:ph sz="half" idx="1"/>
          </p:nvPr>
        </p:nvSpPr>
        <p:spPr>
          <a:xfrm>
            <a:off x="628648" y="1200151"/>
            <a:ext cx="4287600" cy="3273136"/>
          </a:xfrm>
          <a:prstGeom prst="rect">
            <a:avLst/>
          </a:prstGeom>
        </p:spPr>
        <p:txBody>
          <a:bodyPr>
            <a:normAutofit/>
          </a:bodyPr>
          <a:lstStyle>
            <a:lvl1pPr>
              <a:lnSpc>
                <a:spcPct val="110000"/>
              </a:lnSpc>
              <a:spcBef>
                <a:spcPts val="600"/>
              </a:spcBef>
              <a:defRPr sz="1600">
                <a:solidFill>
                  <a:srgbClr val="212121"/>
                </a:solidFill>
                <a:latin typeface="PT Sans" panose="020B0503020203020204" pitchFamily="34" charset="77"/>
              </a:defRPr>
            </a:lvl1pPr>
            <a:lvl2pPr>
              <a:lnSpc>
                <a:spcPct val="110000"/>
              </a:lnSpc>
              <a:spcBef>
                <a:spcPts val="600"/>
              </a:spcBef>
              <a:defRPr sz="1400">
                <a:solidFill>
                  <a:srgbClr val="212121"/>
                </a:solidFill>
                <a:latin typeface="PT Sans" panose="020B0503020203020204" pitchFamily="34" charset="77"/>
              </a:defRPr>
            </a:lvl2pPr>
            <a:lvl3pPr>
              <a:lnSpc>
                <a:spcPct val="110000"/>
              </a:lnSpc>
              <a:spcBef>
                <a:spcPts val="600"/>
              </a:spcBef>
              <a:defRPr sz="1200">
                <a:solidFill>
                  <a:srgbClr val="212121"/>
                </a:solidFill>
                <a:latin typeface="PT Sans" panose="020B0503020203020204" pitchFamily="34" charset="77"/>
              </a:defRPr>
            </a:lvl3pPr>
            <a:lvl4pPr>
              <a:lnSpc>
                <a:spcPct val="110000"/>
              </a:lnSpc>
              <a:spcBef>
                <a:spcPts val="600"/>
              </a:spcBef>
              <a:defRPr sz="1200">
                <a:solidFill>
                  <a:srgbClr val="212121"/>
                </a:solidFill>
                <a:latin typeface="PT Sans" panose="020B0503020203020204" pitchFamily="34" charset="77"/>
              </a:defRPr>
            </a:lvl4pPr>
            <a:lvl5pPr>
              <a:lnSpc>
                <a:spcPct val="110000"/>
              </a:lnSpc>
              <a:spcBef>
                <a:spcPts val="600"/>
              </a:spcBef>
              <a:defRPr sz="1200">
                <a:solidFill>
                  <a:srgbClr val="212121"/>
                </a:solidFill>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3754CBF5-C1B8-50D5-13BC-74A1DB62A09B}"/>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545008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18BAC71-A48D-6C44-A0B8-F07711D615BB}"/>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6DE254F1-EC04-0E4E-A3F1-7EF1B3A37542}"/>
              </a:ext>
            </a:extLst>
          </p:cNvPr>
          <p:cNvSpPr>
            <a:spLocks noGrp="1"/>
          </p:cNvSpPr>
          <p:nvPr>
            <p:ph sz="half" idx="1" hasCustomPrompt="1"/>
          </p:nvPr>
        </p:nvSpPr>
        <p:spPr>
          <a:xfrm>
            <a:off x="628650" y="1200149"/>
            <a:ext cx="1969200" cy="1638000"/>
          </a:xfrm>
          <a:prstGeom prst="rect">
            <a:avLst/>
          </a:prstGeom>
        </p:spPr>
        <p:txBody>
          <a:bodyPr anchor="ctr">
            <a:normAutofit/>
          </a:bodyPr>
          <a:lstStyle>
            <a:lvl1pPr marL="0" indent="0" algn="ctr">
              <a:lnSpc>
                <a:spcPct val="110000"/>
              </a:lnSpc>
              <a:buNone/>
              <a:defRPr sz="1200">
                <a:solidFill>
                  <a:srgbClr val="212121"/>
                </a:solidFill>
                <a:latin typeface="PT Sans" panose="020B0503020203020204" pitchFamily="34" charset="77"/>
              </a:defRPr>
            </a:lvl1pPr>
            <a:lvl2pPr marL="457200" indent="0">
              <a:buNone/>
              <a:defRPr sz="1200">
                <a:solidFill>
                  <a:srgbClr val="212121"/>
                </a:solidFill>
              </a:defRPr>
            </a:lvl2pPr>
            <a:lvl3pPr marL="914400" indent="0">
              <a:buNone/>
              <a:defRPr sz="1200">
                <a:solidFill>
                  <a:srgbClr val="212121"/>
                </a:solidFill>
              </a:defRPr>
            </a:lvl3pPr>
            <a:lvl4pPr>
              <a:defRPr sz="1600"/>
            </a:lvl4pPr>
            <a:lvl5pPr>
              <a:defRPr sz="1600"/>
            </a:lvl5pPr>
          </a:lstStyle>
          <a:p>
            <a:pPr lvl="0"/>
            <a:r>
              <a:rPr lang="en-US"/>
              <a:t>Edit Master text styles</a:t>
            </a:r>
          </a:p>
        </p:txBody>
      </p:sp>
      <p:sp>
        <p:nvSpPr>
          <p:cNvPr id="12" name="Slide Number Placeholder 5">
            <a:extLst>
              <a:ext uri="{FF2B5EF4-FFF2-40B4-BE49-F238E27FC236}">
                <a16:creationId xmlns:a16="http://schemas.microsoft.com/office/drawing/2014/main" id="{26DCE306-B3E3-8643-9B85-A88DFA8B4238}"/>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41" name="Content Placeholder 2">
            <a:extLst>
              <a:ext uri="{FF2B5EF4-FFF2-40B4-BE49-F238E27FC236}">
                <a16:creationId xmlns:a16="http://schemas.microsoft.com/office/drawing/2014/main" id="{7C6B0F09-033B-3146-8CB8-915972609BA1}"/>
              </a:ext>
            </a:extLst>
          </p:cNvPr>
          <p:cNvSpPr>
            <a:spLocks noGrp="1"/>
          </p:cNvSpPr>
          <p:nvPr>
            <p:ph sz="half" idx="13" hasCustomPrompt="1"/>
          </p:nvPr>
        </p:nvSpPr>
        <p:spPr>
          <a:xfrm>
            <a:off x="628650" y="2850139"/>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lgn="ctr">
              <a:buNone/>
              <a:defRPr sz="1200">
                <a:solidFill>
                  <a:srgbClr val="212121"/>
                </a:solidFill>
              </a:defRPr>
            </a:lvl2pPr>
            <a:lvl3pPr marL="914400" indent="0" algn="ctr">
              <a:buNone/>
              <a:defRPr sz="1200">
                <a:solidFill>
                  <a:srgbClr val="212121"/>
                </a:solidFill>
              </a:defRPr>
            </a:lvl3pPr>
            <a:lvl4pPr>
              <a:defRPr sz="1600"/>
            </a:lvl4pPr>
            <a:lvl5pPr>
              <a:defRPr sz="1600"/>
            </a:lvl5pPr>
          </a:lstStyle>
          <a:p>
            <a:pPr lvl="0"/>
            <a:r>
              <a:rPr lang="en-US"/>
              <a:t>Edit Master text styles</a:t>
            </a:r>
          </a:p>
        </p:txBody>
      </p:sp>
      <p:sp>
        <p:nvSpPr>
          <p:cNvPr id="42" name="Content Placeholder 2">
            <a:extLst>
              <a:ext uri="{FF2B5EF4-FFF2-40B4-BE49-F238E27FC236}">
                <a16:creationId xmlns:a16="http://schemas.microsoft.com/office/drawing/2014/main" id="{0585C4DD-A166-784E-AC50-A47EACA5A6CD}"/>
              </a:ext>
            </a:extLst>
          </p:cNvPr>
          <p:cNvSpPr>
            <a:spLocks noGrp="1"/>
          </p:cNvSpPr>
          <p:nvPr>
            <p:ph sz="half" idx="14" hasCustomPrompt="1"/>
          </p:nvPr>
        </p:nvSpPr>
        <p:spPr>
          <a:xfrm>
            <a:off x="2602800" y="1200149"/>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a:defRPr sz="1600">
                <a:solidFill>
                  <a:srgbClr val="212121"/>
                </a:solidFill>
              </a:defRPr>
            </a:lvl2pPr>
            <a:lvl3pPr>
              <a:defRPr sz="1600">
                <a:solidFill>
                  <a:srgbClr val="212121"/>
                </a:solidFill>
              </a:defRPr>
            </a:lvl3pPr>
            <a:lvl4pPr>
              <a:defRPr sz="1600"/>
            </a:lvl4pPr>
            <a:lvl5pPr>
              <a:defRPr sz="1600"/>
            </a:lvl5pPr>
          </a:lstStyle>
          <a:p>
            <a:pPr lvl="0"/>
            <a:r>
              <a:rPr lang="en-US"/>
              <a:t>Edit Master text styles</a:t>
            </a:r>
          </a:p>
        </p:txBody>
      </p:sp>
      <p:sp>
        <p:nvSpPr>
          <p:cNvPr id="43" name="Content Placeholder 2">
            <a:extLst>
              <a:ext uri="{FF2B5EF4-FFF2-40B4-BE49-F238E27FC236}">
                <a16:creationId xmlns:a16="http://schemas.microsoft.com/office/drawing/2014/main" id="{E58DA022-7E2B-2542-AA44-52DD9F86278B}"/>
              </a:ext>
            </a:extLst>
          </p:cNvPr>
          <p:cNvSpPr>
            <a:spLocks noGrp="1"/>
          </p:cNvSpPr>
          <p:nvPr>
            <p:ph sz="half" idx="15" hasCustomPrompt="1"/>
          </p:nvPr>
        </p:nvSpPr>
        <p:spPr>
          <a:xfrm>
            <a:off x="2602800" y="2850139"/>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lgn="ctr">
              <a:buNone/>
              <a:defRPr sz="1200">
                <a:solidFill>
                  <a:srgbClr val="212121"/>
                </a:solidFill>
              </a:defRPr>
            </a:lvl2pPr>
            <a:lvl3pPr marL="914400" indent="0" algn="ctr">
              <a:buNone/>
              <a:defRPr sz="1200">
                <a:solidFill>
                  <a:srgbClr val="212121"/>
                </a:solidFill>
              </a:defRPr>
            </a:lvl3pPr>
            <a:lvl4pPr>
              <a:defRPr sz="1600"/>
            </a:lvl4pPr>
            <a:lvl5pPr>
              <a:defRPr sz="1600"/>
            </a:lvl5pPr>
          </a:lstStyle>
          <a:p>
            <a:pPr lvl="0"/>
            <a:r>
              <a:rPr lang="en-US"/>
              <a:t>Edit Master text styles</a:t>
            </a:r>
          </a:p>
        </p:txBody>
      </p:sp>
      <p:sp>
        <p:nvSpPr>
          <p:cNvPr id="44" name="Content Placeholder 2">
            <a:extLst>
              <a:ext uri="{FF2B5EF4-FFF2-40B4-BE49-F238E27FC236}">
                <a16:creationId xmlns:a16="http://schemas.microsoft.com/office/drawing/2014/main" id="{C9DC7A35-F9B9-334C-BF74-C7B64F9EA485}"/>
              </a:ext>
            </a:extLst>
          </p:cNvPr>
          <p:cNvSpPr>
            <a:spLocks noGrp="1"/>
          </p:cNvSpPr>
          <p:nvPr>
            <p:ph sz="half" idx="16" hasCustomPrompt="1"/>
          </p:nvPr>
        </p:nvSpPr>
        <p:spPr>
          <a:xfrm>
            <a:off x="4572000" y="1195123"/>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lgn="ctr">
              <a:buNone/>
              <a:defRPr sz="1200">
                <a:solidFill>
                  <a:srgbClr val="212121"/>
                </a:solidFill>
              </a:defRPr>
            </a:lvl2pPr>
            <a:lvl3pPr marL="914400" indent="0" algn="ctr">
              <a:buNone/>
              <a:defRPr sz="1200">
                <a:solidFill>
                  <a:srgbClr val="212121"/>
                </a:solidFill>
              </a:defRPr>
            </a:lvl3pPr>
            <a:lvl4pPr>
              <a:defRPr sz="1600"/>
            </a:lvl4pPr>
            <a:lvl5pPr>
              <a:defRPr sz="1600"/>
            </a:lvl5pPr>
          </a:lstStyle>
          <a:p>
            <a:pPr lvl="0"/>
            <a:r>
              <a:rPr lang="en-US"/>
              <a:t>Edit Master text styles</a:t>
            </a:r>
          </a:p>
        </p:txBody>
      </p:sp>
      <p:sp>
        <p:nvSpPr>
          <p:cNvPr id="45" name="Content Placeholder 2">
            <a:extLst>
              <a:ext uri="{FF2B5EF4-FFF2-40B4-BE49-F238E27FC236}">
                <a16:creationId xmlns:a16="http://schemas.microsoft.com/office/drawing/2014/main" id="{ADCFF4DE-6B94-864A-B27E-F9F77F65CEBA}"/>
              </a:ext>
            </a:extLst>
          </p:cNvPr>
          <p:cNvSpPr>
            <a:spLocks noGrp="1"/>
          </p:cNvSpPr>
          <p:nvPr>
            <p:ph sz="half" idx="17" hasCustomPrompt="1"/>
          </p:nvPr>
        </p:nvSpPr>
        <p:spPr>
          <a:xfrm>
            <a:off x="4572000" y="2845113"/>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lgn="ctr">
              <a:buNone/>
              <a:defRPr sz="1200">
                <a:solidFill>
                  <a:srgbClr val="212121"/>
                </a:solidFill>
              </a:defRPr>
            </a:lvl2pPr>
            <a:lvl3pPr marL="914400" indent="0" algn="ctr">
              <a:buNone/>
              <a:defRPr sz="1200">
                <a:solidFill>
                  <a:srgbClr val="212121"/>
                </a:solidFill>
              </a:defRPr>
            </a:lvl3pPr>
            <a:lvl4pPr>
              <a:defRPr sz="1600"/>
            </a:lvl4pPr>
            <a:lvl5pPr>
              <a:defRPr sz="1600"/>
            </a:lvl5pPr>
          </a:lstStyle>
          <a:p>
            <a:pPr lvl="0"/>
            <a:r>
              <a:rPr lang="en-US"/>
              <a:t>Edit Master text styles</a:t>
            </a:r>
          </a:p>
        </p:txBody>
      </p:sp>
      <p:sp>
        <p:nvSpPr>
          <p:cNvPr id="46" name="Content Placeholder 2">
            <a:extLst>
              <a:ext uri="{FF2B5EF4-FFF2-40B4-BE49-F238E27FC236}">
                <a16:creationId xmlns:a16="http://schemas.microsoft.com/office/drawing/2014/main" id="{1D8C40B5-1DBF-B34F-A9D8-952AB8145847}"/>
              </a:ext>
            </a:extLst>
          </p:cNvPr>
          <p:cNvSpPr>
            <a:spLocks noGrp="1"/>
          </p:cNvSpPr>
          <p:nvPr>
            <p:ph sz="half" idx="18" hasCustomPrompt="1"/>
          </p:nvPr>
        </p:nvSpPr>
        <p:spPr>
          <a:xfrm>
            <a:off x="6541200" y="1195123"/>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buNone/>
              <a:defRPr sz="1200">
                <a:solidFill>
                  <a:srgbClr val="212121"/>
                </a:solidFill>
              </a:defRPr>
            </a:lvl2pPr>
            <a:lvl3pPr marL="914400" indent="0">
              <a:buNone/>
              <a:defRPr sz="1200">
                <a:solidFill>
                  <a:srgbClr val="212121"/>
                </a:solidFill>
              </a:defRPr>
            </a:lvl3pPr>
            <a:lvl4pPr>
              <a:defRPr sz="1600"/>
            </a:lvl4pPr>
            <a:lvl5pPr>
              <a:defRPr sz="1600"/>
            </a:lvl5pPr>
          </a:lstStyle>
          <a:p>
            <a:pPr lvl="0"/>
            <a:r>
              <a:rPr lang="en-US"/>
              <a:t>Edit Master text styles</a:t>
            </a:r>
          </a:p>
        </p:txBody>
      </p:sp>
      <p:sp>
        <p:nvSpPr>
          <p:cNvPr id="47" name="Content Placeholder 2">
            <a:extLst>
              <a:ext uri="{FF2B5EF4-FFF2-40B4-BE49-F238E27FC236}">
                <a16:creationId xmlns:a16="http://schemas.microsoft.com/office/drawing/2014/main" id="{59652B4B-AB73-9848-BCCC-5CFD0BF61CA0}"/>
              </a:ext>
            </a:extLst>
          </p:cNvPr>
          <p:cNvSpPr>
            <a:spLocks noGrp="1"/>
          </p:cNvSpPr>
          <p:nvPr>
            <p:ph sz="half" idx="19" hasCustomPrompt="1"/>
          </p:nvPr>
        </p:nvSpPr>
        <p:spPr>
          <a:xfrm>
            <a:off x="6541200" y="2845113"/>
            <a:ext cx="1969200" cy="1638000"/>
          </a:xfrm>
          <a:prstGeom prst="rect">
            <a:avLst/>
          </a:prstGeom>
        </p:spPr>
        <p:txBody>
          <a:bodyPr anchor="ctr">
            <a:normAutofit/>
          </a:bodyPr>
          <a:lstStyle>
            <a:lvl1pPr marL="0" indent="0" algn="ctr">
              <a:buNone/>
              <a:defRPr sz="1200">
                <a:solidFill>
                  <a:srgbClr val="212121"/>
                </a:solidFill>
                <a:latin typeface="PT Sans" panose="020B0503020203020204" pitchFamily="34" charset="77"/>
              </a:defRPr>
            </a:lvl1pPr>
            <a:lvl2pPr marL="457200" indent="0" algn="ctr">
              <a:buNone/>
              <a:defRPr sz="1200">
                <a:solidFill>
                  <a:srgbClr val="212121"/>
                </a:solidFill>
              </a:defRPr>
            </a:lvl2pPr>
            <a:lvl3pPr marL="914400" indent="0" algn="ctr">
              <a:buNone/>
              <a:defRPr sz="1200">
                <a:solidFill>
                  <a:srgbClr val="212121"/>
                </a:solidFill>
              </a:defRPr>
            </a:lvl3pPr>
            <a:lvl4pPr>
              <a:defRPr sz="1600"/>
            </a:lvl4pPr>
            <a:lvl5pPr>
              <a:defRPr sz="1600"/>
            </a:lvl5pPr>
          </a:lstStyle>
          <a:p>
            <a:pPr lvl="0"/>
            <a:r>
              <a:rPr lang="en-US"/>
              <a:t>Edit Master text styles</a:t>
            </a:r>
          </a:p>
        </p:txBody>
      </p:sp>
      <p:pic>
        <p:nvPicPr>
          <p:cNvPr id="2" name="Picture 1" descr="A picture containing text, tableware, dishware, plate&#10;&#10;Description automatically generated">
            <a:extLst>
              <a:ext uri="{FF2B5EF4-FFF2-40B4-BE49-F238E27FC236}">
                <a16:creationId xmlns:a16="http://schemas.microsoft.com/office/drawing/2014/main" id="{A052E721-9622-A92D-2E19-FB89BD50E67A}"/>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690966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874AF6-EC16-1F48-AA8C-4D274B41DB1C}"/>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E0E45B93-E4E0-4D4C-92FF-8ED466AAEE5E}"/>
              </a:ext>
            </a:extLst>
          </p:cNvPr>
          <p:cNvSpPr>
            <a:spLocks noGrp="1"/>
          </p:cNvSpPr>
          <p:nvPr>
            <p:ph sz="half" idx="1"/>
          </p:nvPr>
        </p:nvSpPr>
        <p:spPr>
          <a:xfrm>
            <a:off x="0" y="1200151"/>
            <a:ext cx="2952000"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5">
            <a:extLst>
              <a:ext uri="{FF2B5EF4-FFF2-40B4-BE49-F238E27FC236}">
                <a16:creationId xmlns:a16="http://schemas.microsoft.com/office/drawing/2014/main" id="{F150968A-9FE9-3848-A258-ADF863DBD72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18" name="Content Placeholder 2">
            <a:extLst>
              <a:ext uri="{FF2B5EF4-FFF2-40B4-BE49-F238E27FC236}">
                <a16:creationId xmlns:a16="http://schemas.microsoft.com/office/drawing/2014/main" id="{F6A8E236-15AD-4D49-934E-AED70B05C2D4}"/>
              </a:ext>
            </a:extLst>
          </p:cNvPr>
          <p:cNvSpPr>
            <a:spLocks noGrp="1"/>
          </p:cNvSpPr>
          <p:nvPr>
            <p:ph sz="half" idx="11"/>
          </p:nvPr>
        </p:nvSpPr>
        <p:spPr>
          <a:xfrm>
            <a:off x="3096000" y="1200151"/>
            <a:ext cx="2952000"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a:extLst>
              <a:ext uri="{FF2B5EF4-FFF2-40B4-BE49-F238E27FC236}">
                <a16:creationId xmlns:a16="http://schemas.microsoft.com/office/drawing/2014/main" id="{28C941A9-46AB-B44C-8B26-BB46530B7991}"/>
              </a:ext>
            </a:extLst>
          </p:cNvPr>
          <p:cNvSpPr>
            <a:spLocks noGrp="1"/>
          </p:cNvSpPr>
          <p:nvPr>
            <p:ph sz="half" idx="12"/>
          </p:nvPr>
        </p:nvSpPr>
        <p:spPr>
          <a:xfrm>
            <a:off x="6192000" y="1198721"/>
            <a:ext cx="2952000"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75E8C86E-5D5C-1A5A-EEB6-286835E965D0}"/>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128317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Image or Video">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F6A8E236-15AD-4D49-934E-AED70B05C2D4}"/>
              </a:ext>
            </a:extLst>
          </p:cNvPr>
          <p:cNvSpPr>
            <a:spLocks noGrp="1"/>
          </p:cNvSpPr>
          <p:nvPr>
            <p:ph sz="half" idx="11"/>
          </p:nvPr>
        </p:nvSpPr>
        <p:spPr>
          <a:xfrm>
            <a:off x="0" y="0"/>
            <a:ext cx="9144000" cy="5143500"/>
          </a:xfrm>
          <a:prstGeom prst="rect">
            <a:avLst/>
          </a:prstGeom>
        </p:spPr>
        <p:txBody>
          <a:bodyPr>
            <a:normAutofit/>
          </a:bodyPr>
          <a:lstStyle>
            <a:lvl1pPr>
              <a:defRPr sz="1600">
                <a:latin typeface="PT Sans" panose="020B0503020203020204" pitchFamily="34" charset="77"/>
              </a:defRPr>
            </a:lvl1pPr>
            <a:lvl2pPr>
              <a:defRPr sz="1400">
                <a:latin typeface="PT Sans" panose="020B0503020203020204" pitchFamily="34" charset="77"/>
              </a:defRPr>
            </a:lvl2pPr>
            <a:lvl3pPr>
              <a:defRPr sz="1200">
                <a:latin typeface="PT Sans" panose="020B0503020203020204" pitchFamily="34" charset="77"/>
              </a:defRPr>
            </a:lvl3pPr>
            <a:lvl4pPr>
              <a:defRPr sz="1200">
                <a:latin typeface="PT Sans" panose="020B0503020203020204" pitchFamily="34" charset="77"/>
              </a:defRPr>
            </a:lvl4pPr>
            <a:lvl5pPr>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0561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bedded Vide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874AF6-EC16-1F48-AA8C-4D274B41DB1C}"/>
              </a:ext>
            </a:extLst>
          </p:cNvPr>
          <p:cNvSpPr>
            <a:spLocks noGrp="1"/>
          </p:cNvSpPr>
          <p:nvPr>
            <p:ph type="title"/>
          </p:nvPr>
        </p:nvSpPr>
        <p:spPr>
          <a:xfrm>
            <a:off x="628650" y="274638"/>
            <a:ext cx="788669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1" name="Slide Number Placeholder 5">
            <a:extLst>
              <a:ext uri="{FF2B5EF4-FFF2-40B4-BE49-F238E27FC236}">
                <a16:creationId xmlns:a16="http://schemas.microsoft.com/office/drawing/2014/main" id="{F150968A-9FE9-3848-A258-ADF863DBD72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22" name="Content Placeholder 2">
            <a:extLst>
              <a:ext uri="{FF2B5EF4-FFF2-40B4-BE49-F238E27FC236}">
                <a16:creationId xmlns:a16="http://schemas.microsoft.com/office/drawing/2014/main" id="{0257F86F-941A-044D-8B55-46A1C2271EE2}"/>
              </a:ext>
            </a:extLst>
          </p:cNvPr>
          <p:cNvSpPr>
            <a:spLocks noGrp="1"/>
          </p:cNvSpPr>
          <p:nvPr>
            <p:ph sz="half" idx="11"/>
          </p:nvPr>
        </p:nvSpPr>
        <p:spPr>
          <a:xfrm>
            <a:off x="628649" y="1201884"/>
            <a:ext cx="7834747"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8C4FA4A1-E8AC-F2A1-907B-1B4ABAAD167A}"/>
              </a:ext>
            </a:extLst>
          </p:cNvPr>
          <p:cNvPicPr>
            <a:picLocks noChangeAspect="1"/>
          </p:cNvPicPr>
          <p:nvPr userDrawn="1"/>
        </p:nvPicPr>
        <p:blipFill>
          <a:blip r:embed="rId2"/>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323736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ng Title 3">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A60EB438-28A2-C300-D157-A122897787B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ubtitle 2">
            <a:extLst>
              <a:ext uri="{FF2B5EF4-FFF2-40B4-BE49-F238E27FC236}">
                <a16:creationId xmlns:a16="http://schemas.microsoft.com/office/drawing/2014/main" id="{5EE0091A-A03F-9AA9-6212-454F7A638205}"/>
              </a:ext>
            </a:extLst>
          </p:cNvPr>
          <p:cNvSpPr>
            <a:spLocks noGrp="1"/>
          </p:cNvSpPr>
          <p:nvPr>
            <p:ph type="subTitle" idx="1" hasCustomPrompt="1"/>
          </p:nvPr>
        </p:nvSpPr>
        <p:spPr>
          <a:xfrm>
            <a:off x="760114" y="4320170"/>
            <a:ext cx="4879423"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Date</a:t>
            </a:r>
          </a:p>
        </p:txBody>
      </p:sp>
      <p:sp>
        <p:nvSpPr>
          <p:cNvPr id="6" name="Text Placeholder 10">
            <a:extLst>
              <a:ext uri="{FF2B5EF4-FFF2-40B4-BE49-F238E27FC236}">
                <a16:creationId xmlns:a16="http://schemas.microsoft.com/office/drawing/2014/main" id="{7EFD2BA3-009C-03E4-D3CA-067D2524DD63}"/>
              </a:ext>
            </a:extLst>
          </p:cNvPr>
          <p:cNvSpPr>
            <a:spLocks noGrp="1"/>
          </p:cNvSpPr>
          <p:nvPr>
            <p:ph type="body" sz="quarter" idx="10" hasCustomPrompt="1"/>
          </p:nvPr>
        </p:nvSpPr>
        <p:spPr>
          <a:xfrm>
            <a:off x="760114" y="4593770"/>
            <a:ext cx="4878686" cy="244269"/>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Presented by</a:t>
            </a:r>
            <a:endParaRPr lang="en-GB"/>
          </a:p>
        </p:txBody>
      </p:sp>
      <p:sp>
        <p:nvSpPr>
          <p:cNvPr id="8" name="Title 1">
            <a:extLst>
              <a:ext uri="{FF2B5EF4-FFF2-40B4-BE49-F238E27FC236}">
                <a16:creationId xmlns:a16="http://schemas.microsoft.com/office/drawing/2014/main" id="{C9AA7DCC-971B-7688-7B28-2AAA66AD3A5B}"/>
              </a:ext>
            </a:extLst>
          </p:cNvPr>
          <p:cNvSpPr>
            <a:spLocks noGrp="1"/>
          </p:cNvSpPr>
          <p:nvPr>
            <p:ph type="ctrTitle" hasCustomPrompt="1"/>
          </p:nvPr>
        </p:nvSpPr>
        <p:spPr>
          <a:xfrm>
            <a:off x="760114" y="1828800"/>
            <a:ext cx="487868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This is your master for a long title. Click to amend</a:t>
            </a:r>
          </a:p>
        </p:txBody>
      </p:sp>
    </p:spTree>
    <p:extLst>
      <p:ext uri="{BB962C8B-B14F-4D97-AF65-F5344CB8AC3E}">
        <p14:creationId xmlns:p14="http://schemas.microsoft.com/office/powerpoint/2010/main" val="3824820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Chart or 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874AF6-EC16-1F48-AA8C-4D274B41DB1C}"/>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1" name="Slide Number Placeholder 5">
            <a:extLst>
              <a:ext uri="{FF2B5EF4-FFF2-40B4-BE49-F238E27FC236}">
                <a16:creationId xmlns:a16="http://schemas.microsoft.com/office/drawing/2014/main" id="{F150968A-9FE9-3848-A258-ADF863DBD72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22" name="Content Placeholder 2">
            <a:extLst>
              <a:ext uri="{FF2B5EF4-FFF2-40B4-BE49-F238E27FC236}">
                <a16:creationId xmlns:a16="http://schemas.microsoft.com/office/drawing/2014/main" id="{0257F86F-941A-044D-8B55-46A1C2271EE2}"/>
              </a:ext>
            </a:extLst>
          </p:cNvPr>
          <p:cNvSpPr>
            <a:spLocks noGrp="1"/>
          </p:cNvSpPr>
          <p:nvPr>
            <p:ph sz="half" idx="11"/>
          </p:nvPr>
        </p:nvSpPr>
        <p:spPr>
          <a:xfrm>
            <a:off x="3366654" y="1201884"/>
            <a:ext cx="5096742"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8C4FA4A1-E8AC-F2A1-907B-1B4ABAAD167A}"/>
              </a:ext>
            </a:extLst>
          </p:cNvPr>
          <p:cNvPicPr>
            <a:picLocks noChangeAspect="1"/>
          </p:cNvPicPr>
          <p:nvPr userDrawn="1"/>
        </p:nvPicPr>
        <p:blipFill>
          <a:blip r:embed="rId2"/>
          <a:stretch>
            <a:fillRect/>
          </a:stretch>
        </p:blipFill>
        <p:spPr>
          <a:xfrm>
            <a:off x="628649" y="4767263"/>
            <a:ext cx="1590451" cy="274637"/>
          </a:xfrm>
          <a:prstGeom prst="rect">
            <a:avLst/>
          </a:prstGeom>
        </p:spPr>
      </p:pic>
      <p:sp>
        <p:nvSpPr>
          <p:cNvPr id="3" name="Picture Placeholder 3">
            <a:extLst>
              <a:ext uri="{FF2B5EF4-FFF2-40B4-BE49-F238E27FC236}">
                <a16:creationId xmlns:a16="http://schemas.microsoft.com/office/drawing/2014/main" id="{7C42E439-F740-439B-9FCA-7A96E5BA66D4}"/>
              </a:ext>
            </a:extLst>
          </p:cNvPr>
          <p:cNvSpPr>
            <a:spLocks noGrp="1"/>
          </p:cNvSpPr>
          <p:nvPr>
            <p:ph type="pic" sz="quarter" idx="10"/>
          </p:nvPr>
        </p:nvSpPr>
        <p:spPr>
          <a:xfrm>
            <a:off x="628649" y="1201884"/>
            <a:ext cx="2393330" cy="3272400"/>
          </a:xfrm>
          <a:prstGeom prst="rect">
            <a:avLst/>
          </a:prstGeom>
        </p:spPr>
        <p:txBody>
          <a:bodyPr/>
          <a:lstStyle>
            <a:lvl1pPr>
              <a:defRPr sz="1000"/>
            </a:lvl1pPr>
          </a:lstStyle>
          <a:p>
            <a:endParaRPr lang="en-US"/>
          </a:p>
        </p:txBody>
      </p:sp>
    </p:spTree>
    <p:extLst>
      <p:ext uri="{BB962C8B-B14F-4D97-AF65-F5344CB8AC3E}">
        <p14:creationId xmlns:p14="http://schemas.microsoft.com/office/powerpoint/2010/main" val="326902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or Table /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874AF6-EC16-1F48-AA8C-4D274B41DB1C}"/>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rgbClr val="1D3EC5"/>
                </a:solidFill>
                <a:latin typeface="PT Sans" panose="020B0503020203020204" pitchFamily="34" charset="77"/>
              </a:defRPr>
            </a:lvl1pPr>
          </a:lstStyle>
          <a:p>
            <a:r>
              <a:rPr lang="en-US"/>
              <a:t>Click to edit Master title style</a:t>
            </a:r>
            <a:endParaRPr lang="en-GB"/>
          </a:p>
        </p:txBody>
      </p:sp>
      <p:sp>
        <p:nvSpPr>
          <p:cNvPr id="11" name="Slide Number Placeholder 5">
            <a:extLst>
              <a:ext uri="{FF2B5EF4-FFF2-40B4-BE49-F238E27FC236}">
                <a16:creationId xmlns:a16="http://schemas.microsoft.com/office/drawing/2014/main" id="{F150968A-9FE9-3848-A258-ADF863DBD72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sp>
        <p:nvSpPr>
          <p:cNvPr id="22" name="Content Placeholder 2">
            <a:extLst>
              <a:ext uri="{FF2B5EF4-FFF2-40B4-BE49-F238E27FC236}">
                <a16:creationId xmlns:a16="http://schemas.microsoft.com/office/drawing/2014/main" id="{0257F86F-941A-044D-8B55-46A1C2271EE2}"/>
              </a:ext>
            </a:extLst>
          </p:cNvPr>
          <p:cNvSpPr>
            <a:spLocks noGrp="1"/>
          </p:cNvSpPr>
          <p:nvPr>
            <p:ph sz="half" idx="11"/>
          </p:nvPr>
        </p:nvSpPr>
        <p:spPr>
          <a:xfrm>
            <a:off x="628650" y="1201884"/>
            <a:ext cx="5096742" cy="3272400"/>
          </a:xfrm>
          <a:prstGeom prst="rect">
            <a:avLst/>
          </a:prstGeom>
        </p:spPr>
        <p:txBody>
          <a:bodyPr>
            <a:normAutofit/>
          </a:bodyPr>
          <a:lstStyle>
            <a:lvl1pPr>
              <a:lnSpc>
                <a:spcPct val="110000"/>
              </a:lnSpc>
              <a:spcBef>
                <a:spcPts val="600"/>
              </a:spcBef>
              <a:defRPr sz="1600">
                <a:latin typeface="PT Sans" panose="020B0503020203020204" pitchFamily="34" charset="77"/>
              </a:defRPr>
            </a:lvl1pPr>
            <a:lvl2pPr>
              <a:lnSpc>
                <a:spcPct val="110000"/>
              </a:lnSpc>
              <a:spcBef>
                <a:spcPts val="600"/>
              </a:spcBef>
              <a:defRPr sz="1400">
                <a:latin typeface="PT Sans" panose="020B0503020203020204" pitchFamily="34" charset="77"/>
              </a:defRPr>
            </a:lvl2pPr>
            <a:lvl3pPr>
              <a:lnSpc>
                <a:spcPct val="110000"/>
              </a:lnSpc>
              <a:spcBef>
                <a:spcPts val="600"/>
              </a:spcBef>
              <a:defRPr sz="1200">
                <a:latin typeface="PT Sans" panose="020B0503020203020204" pitchFamily="34" charset="77"/>
              </a:defRPr>
            </a:lvl3pPr>
            <a:lvl4pPr>
              <a:lnSpc>
                <a:spcPct val="110000"/>
              </a:lnSpc>
              <a:spcBef>
                <a:spcPts val="600"/>
              </a:spcBef>
              <a:defRPr sz="1200">
                <a:latin typeface="PT Sans" panose="020B0503020203020204" pitchFamily="34" charset="77"/>
              </a:defRPr>
            </a:lvl4pPr>
            <a:lvl5pPr>
              <a:lnSpc>
                <a:spcPct val="110000"/>
              </a:lnSpc>
              <a:spcBef>
                <a:spcPts val="600"/>
              </a:spcBef>
              <a:defRPr sz="1200">
                <a:latin typeface="PT Sans" panose="020B05030202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text, tableware, dishware, plate&#10;&#10;Description automatically generated">
            <a:extLst>
              <a:ext uri="{FF2B5EF4-FFF2-40B4-BE49-F238E27FC236}">
                <a16:creationId xmlns:a16="http://schemas.microsoft.com/office/drawing/2014/main" id="{C47D42A5-C29E-3B65-E98C-B3BFD2ECDDF5}"/>
              </a:ext>
            </a:extLst>
          </p:cNvPr>
          <p:cNvPicPr>
            <a:picLocks noChangeAspect="1"/>
          </p:cNvPicPr>
          <p:nvPr userDrawn="1"/>
        </p:nvPicPr>
        <p:blipFill>
          <a:blip r:embed="rId2"/>
          <a:stretch>
            <a:fillRect/>
          </a:stretch>
        </p:blipFill>
        <p:spPr>
          <a:xfrm>
            <a:off x="628649" y="4767263"/>
            <a:ext cx="1590451" cy="274637"/>
          </a:xfrm>
          <a:prstGeom prst="rect">
            <a:avLst/>
          </a:prstGeom>
        </p:spPr>
      </p:pic>
      <p:sp>
        <p:nvSpPr>
          <p:cNvPr id="3" name="Picture Placeholder 3">
            <a:extLst>
              <a:ext uri="{FF2B5EF4-FFF2-40B4-BE49-F238E27FC236}">
                <a16:creationId xmlns:a16="http://schemas.microsoft.com/office/drawing/2014/main" id="{724D9FDF-DF26-7DC2-F508-64467E77B756}"/>
              </a:ext>
            </a:extLst>
          </p:cNvPr>
          <p:cNvSpPr>
            <a:spLocks noGrp="1"/>
          </p:cNvSpPr>
          <p:nvPr>
            <p:ph type="pic" sz="quarter" idx="10"/>
          </p:nvPr>
        </p:nvSpPr>
        <p:spPr>
          <a:xfrm>
            <a:off x="6122019" y="1201884"/>
            <a:ext cx="2393330" cy="3272400"/>
          </a:xfrm>
          <a:prstGeom prst="rect">
            <a:avLst/>
          </a:prstGeom>
        </p:spPr>
        <p:txBody>
          <a:bodyPr/>
          <a:lstStyle>
            <a:lvl1pPr>
              <a:defRPr sz="1000"/>
            </a:lvl1pPr>
          </a:lstStyle>
          <a:p>
            <a:endParaRPr lang="en-US"/>
          </a:p>
        </p:txBody>
      </p:sp>
    </p:spTree>
    <p:extLst>
      <p:ext uri="{BB962C8B-B14F-4D97-AF65-F5344CB8AC3E}">
        <p14:creationId xmlns:p14="http://schemas.microsoft.com/office/powerpoint/2010/main" val="3609769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Arrows and Text">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6EF8ED32-8E99-3C59-8AC1-794759C78E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2386372"/>
            <a:ext cx="1727200" cy="449263"/>
          </a:xfrm>
          <a:prstGeom prst="rect">
            <a:avLst/>
          </a:prstGeom>
        </p:spPr>
      </p:pic>
      <p:pic>
        <p:nvPicPr>
          <p:cNvPr id="7" name="Picture Placeholder 13">
            <a:extLst>
              <a:ext uri="{FF2B5EF4-FFF2-40B4-BE49-F238E27FC236}">
                <a16:creationId xmlns:a16="http://schemas.microsoft.com/office/drawing/2014/main" id="{A5CE5A23-390E-AEDA-4144-B0F186DCDC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3444007"/>
            <a:ext cx="1727200" cy="449263"/>
          </a:xfrm>
          <a:prstGeom prst="rect">
            <a:avLst/>
          </a:prstGeom>
        </p:spPr>
      </p:pic>
      <p:pic>
        <p:nvPicPr>
          <p:cNvPr id="4" name="Picture Placeholder 13">
            <a:extLst>
              <a:ext uri="{FF2B5EF4-FFF2-40B4-BE49-F238E27FC236}">
                <a16:creationId xmlns:a16="http://schemas.microsoft.com/office/drawing/2014/main" id="{CB58278C-140A-410E-130F-424E6C950CF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320799"/>
            <a:ext cx="1727200" cy="449263"/>
          </a:xfrm>
          <a:prstGeom prst="rect">
            <a:avLst/>
          </a:prstGeom>
        </p:spPr>
      </p:pic>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sp>
        <p:nvSpPr>
          <p:cNvPr id="29" name="Content Placeholder 3">
            <a:extLst>
              <a:ext uri="{FF2B5EF4-FFF2-40B4-BE49-F238E27FC236}">
                <a16:creationId xmlns:a16="http://schemas.microsoft.com/office/drawing/2014/main" id="{2B505DE9-826D-F445-A989-1F90E66C196B}"/>
              </a:ext>
            </a:extLst>
          </p:cNvPr>
          <p:cNvSpPr>
            <a:spLocks noGrp="1"/>
          </p:cNvSpPr>
          <p:nvPr>
            <p:ph sz="half" idx="2"/>
          </p:nvPr>
        </p:nvSpPr>
        <p:spPr>
          <a:xfrm>
            <a:off x="1920019" y="1321134"/>
            <a:ext cx="6595329" cy="944144"/>
          </a:xfrm>
          <a:prstGeom prst="rect">
            <a:avLst/>
          </a:prstGeom>
        </p:spPr>
        <p:txBody>
          <a:bodyPr>
            <a:normAutofit/>
          </a:bodyPr>
          <a:lstStyle>
            <a:lvl1pPr>
              <a:lnSpc>
                <a:spcPct val="100000"/>
              </a:lnSpc>
              <a:spcBef>
                <a:spcPts val="0"/>
              </a:spcBef>
              <a:spcAft>
                <a:spcPts val="400"/>
              </a:spcAft>
              <a:defRPr sz="14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31" name="Content Placeholder 3">
            <a:extLst>
              <a:ext uri="{FF2B5EF4-FFF2-40B4-BE49-F238E27FC236}">
                <a16:creationId xmlns:a16="http://schemas.microsoft.com/office/drawing/2014/main" id="{D7B856F0-DE8A-0044-8400-72BAB903FD9A}"/>
              </a:ext>
            </a:extLst>
          </p:cNvPr>
          <p:cNvSpPr>
            <a:spLocks noGrp="1"/>
          </p:cNvSpPr>
          <p:nvPr>
            <p:ph sz="half" idx="25"/>
          </p:nvPr>
        </p:nvSpPr>
        <p:spPr>
          <a:xfrm>
            <a:off x="1920019" y="2379939"/>
            <a:ext cx="6595329" cy="944144"/>
          </a:xfrm>
          <a:prstGeom prst="rect">
            <a:avLst/>
          </a:prstGeom>
        </p:spPr>
        <p:txBody>
          <a:bodyPr>
            <a:normAutofit/>
          </a:bodyPr>
          <a:lstStyle>
            <a:lvl1pPr>
              <a:lnSpc>
                <a:spcPct val="100000"/>
              </a:lnSpc>
              <a:spcBef>
                <a:spcPts val="0"/>
              </a:spcBef>
              <a:spcAft>
                <a:spcPts val="400"/>
              </a:spcAft>
              <a:defRPr sz="14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37" name="Content Placeholder 3">
            <a:extLst>
              <a:ext uri="{FF2B5EF4-FFF2-40B4-BE49-F238E27FC236}">
                <a16:creationId xmlns:a16="http://schemas.microsoft.com/office/drawing/2014/main" id="{E89B0450-187B-B445-A677-9C7D95A65D1D}"/>
              </a:ext>
            </a:extLst>
          </p:cNvPr>
          <p:cNvSpPr>
            <a:spLocks noGrp="1"/>
          </p:cNvSpPr>
          <p:nvPr>
            <p:ph sz="half" idx="27"/>
          </p:nvPr>
        </p:nvSpPr>
        <p:spPr>
          <a:xfrm>
            <a:off x="1920019" y="3448353"/>
            <a:ext cx="6595329" cy="944144"/>
          </a:xfrm>
          <a:prstGeom prst="rect">
            <a:avLst/>
          </a:prstGeom>
        </p:spPr>
        <p:txBody>
          <a:bodyPr>
            <a:normAutofit/>
          </a:bodyPr>
          <a:lstStyle>
            <a:lvl1pPr>
              <a:lnSpc>
                <a:spcPct val="100000"/>
              </a:lnSpc>
              <a:spcBef>
                <a:spcPts val="0"/>
              </a:spcBef>
              <a:spcAft>
                <a:spcPts val="400"/>
              </a:spcAft>
              <a:defRPr sz="14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16" name="Text Placeholder 15">
            <a:extLst>
              <a:ext uri="{FF2B5EF4-FFF2-40B4-BE49-F238E27FC236}">
                <a16:creationId xmlns:a16="http://schemas.microsoft.com/office/drawing/2014/main" id="{CDF95A18-9B4C-394E-B208-E9D14B0F8CBC}"/>
              </a:ext>
            </a:extLst>
          </p:cNvPr>
          <p:cNvSpPr>
            <a:spLocks noGrp="1"/>
          </p:cNvSpPr>
          <p:nvPr>
            <p:ph type="body" sz="quarter" idx="28" hasCustomPrompt="1"/>
          </p:nvPr>
        </p:nvSpPr>
        <p:spPr>
          <a:xfrm>
            <a:off x="628650" y="1320800"/>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sp>
        <p:nvSpPr>
          <p:cNvPr id="38" name="Text Placeholder 15">
            <a:extLst>
              <a:ext uri="{FF2B5EF4-FFF2-40B4-BE49-F238E27FC236}">
                <a16:creationId xmlns:a16="http://schemas.microsoft.com/office/drawing/2014/main" id="{6CC5228A-BEB1-7F46-9D54-DA9B27CDC6FB}"/>
              </a:ext>
            </a:extLst>
          </p:cNvPr>
          <p:cNvSpPr>
            <a:spLocks noGrp="1"/>
          </p:cNvSpPr>
          <p:nvPr>
            <p:ph type="body" sz="quarter" idx="29" hasCustomPrompt="1"/>
          </p:nvPr>
        </p:nvSpPr>
        <p:spPr>
          <a:xfrm>
            <a:off x="628650" y="2386372"/>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sp>
        <p:nvSpPr>
          <p:cNvPr id="39" name="Text Placeholder 15">
            <a:extLst>
              <a:ext uri="{FF2B5EF4-FFF2-40B4-BE49-F238E27FC236}">
                <a16:creationId xmlns:a16="http://schemas.microsoft.com/office/drawing/2014/main" id="{B08C29F6-FEE6-5D4E-A5A7-9CAFE218DF9C}"/>
              </a:ext>
            </a:extLst>
          </p:cNvPr>
          <p:cNvSpPr>
            <a:spLocks noGrp="1"/>
          </p:cNvSpPr>
          <p:nvPr>
            <p:ph type="body" sz="quarter" idx="30" hasCustomPrompt="1"/>
          </p:nvPr>
        </p:nvSpPr>
        <p:spPr>
          <a:xfrm>
            <a:off x="628650" y="3444477"/>
            <a:ext cx="1098550" cy="449263"/>
          </a:xfrm>
          <a:prstGeom prst="rect">
            <a:avLst/>
          </a:prstGeom>
        </p:spPr>
        <p:txBody>
          <a:bodyPr anchor="ctr"/>
          <a:lstStyle>
            <a:lvl1pPr marL="0" indent="0" algn="ctr">
              <a:buNone/>
              <a:defRPr sz="1600" b="1">
                <a:solidFill>
                  <a:schemeClr val="bg1"/>
                </a:solidFill>
                <a:latin typeface="PT Sans" panose="020B0503020203020204" pitchFamily="34" charset="77"/>
                <a:cs typeface="Arial" panose="020B0604020202020204" pitchFamily="34" charset="0"/>
              </a:defRPr>
            </a:lvl1pPr>
            <a:lvl2pPr>
              <a:defRPr sz="800">
                <a:solidFill>
                  <a:schemeClr val="tx1"/>
                </a:solidFill>
                <a:latin typeface="Arial" panose="020B0604020202020204" pitchFamily="34" charset="0"/>
                <a:cs typeface="Arial" panose="020B0604020202020204" pitchFamily="34" charset="0"/>
              </a:defRPr>
            </a:lvl2pPr>
            <a:lvl3pPr>
              <a:defRPr sz="800">
                <a:solidFill>
                  <a:schemeClr val="tx1"/>
                </a:solidFill>
                <a:latin typeface="Arial" panose="020B0604020202020204" pitchFamily="34" charset="0"/>
                <a:cs typeface="Arial" panose="020B0604020202020204" pitchFamily="34" charset="0"/>
              </a:defRPr>
            </a:lvl3pPr>
            <a:lvl4pPr>
              <a:defRPr sz="800">
                <a:solidFill>
                  <a:schemeClr val="tx1"/>
                </a:solidFill>
                <a:latin typeface="Arial" panose="020B0604020202020204" pitchFamily="34" charset="0"/>
                <a:cs typeface="Arial" panose="020B0604020202020204" pitchFamily="34" charset="0"/>
              </a:defRPr>
            </a:lvl4pPr>
            <a:lvl5pPr>
              <a:defRPr sz="800">
                <a:solidFill>
                  <a:schemeClr val="tx1"/>
                </a:solidFill>
                <a:latin typeface="Arial" panose="020B0604020202020204" pitchFamily="34" charset="0"/>
                <a:cs typeface="Arial" panose="020B0604020202020204" pitchFamily="34" charset="0"/>
              </a:defRPr>
            </a:lvl5pPr>
          </a:lstStyle>
          <a:p>
            <a:pPr lvl="0"/>
            <a:r>
              <a:rPr lang="en-US"/>
              <a:t>Title</a:t>
            </a:r>
          </a:p>
        </p:txBody>
      </p:sp>
      <p:pic>
        <p:nvPicPr>
          <p:cNvPr id="2" name="Picture 1" descr="A picture containing text, tableware, dishware, plate&#10;&#10;Description automatically generated">
            <a:extLst>
              <a:ext uri="{FF2B5EF4-FFF2-40B4-BE49-F238E27FC236}">
                <a16:creationId xmlns:a16="http://schemas.microsoft.com/office/drawing/2014/main" id="{49D8FE8A-0E75-37CD-0008-49B17A9B0AD2}"/>
              </a:ext>
            </a:extLst>
          </p:cNvPr>
          <p:cNvPicPr>
            <a:picLocks noChangeAspect="1"/>
          </p:cNvPicPr>
          <p:nvPr userDrawn="1"/>
        </p:nvPicPr>
        <p:blipFill>
          <a:blip r:embed="rId3"/>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838485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and 5 Colum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DC2336-9508-FC46-AC51-51703ED1BA02}"/>
              </a:ext>
            </a:extLst>
          </p:cNvPr>
          <p:cNvSpPr>
            <a:spLocks noGrp="1"/>
          </p:cNvSpPr>
          <p:nvPr>
            <p:ph sz="half" idx="13" hasCustomPrompt="1"/>
          </p:nvPr>
        </p:nvSpPr>
        <p:spPr>
          <a:xfrm>
            <a:off x="3867709"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9" name="Content Placeholder 2">
            <a:extLst>
              <a:ext uri="{FF2B5EF4-FFF2-40B4-BE49-F238E27FC236}">
                <a16:creationId xmlns:a16="http://schemas.microsoft.com/office/drawing/2014/main" id="{D9921213-14E6-D445-8654-3AAEC7EB98FD}"/>
              </a:ext>
            </a:extLst>
          </p:cNvPr>
          <p:cNvSpPr>
            <a:spLocks noGrp="1"/>
          </p:cNvSpPr>
          <p:nvPr>
            <p:ph sz="half" idx="15" hasCustomPrompt="1"/>
          </p:nvPr>
        </p:nvSpPr>
        <p:spPr>
          <a:xfrm>
            <a:off x="2248180" y="2594187"/>
            <a:ext cx="1408581" cy="2033803"/>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0" name="Content Placeholder 2">
            <a:extLst>
              <a:ext uri="{FF2B5EF4-FFF2-40B4-BE49-F238E27FC236}">
                <a16:creationId xmlns:a16="http://schemas.microsoft.com/office/drawing/2014/main" id="{538D8D80-4226-9849-BAE3-CBB00F83E8DE}"/>
              </a:ext>
            </a:extLst>
          </p:cNvPr>
          <p:cNvSpPr>
            <a:spLocks noGrp="1"/>
          </p:cNvSpPr>
          <p:nvPr>
            <p:ph sz="half" idx="16" hasCustomPrompt="1"/>
          </p:nvPr>
        </p:nvSpPr>
        <p:spPr>
          <a:xfrm>
            <a:off x="5487239"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5" name="Content Placeholder 2">
            <a:extLst>
              <a:ext uri="{FF2B5EF4-FFF2-40B4-BE49-F238E27FC236}">
                <a16:creationId xmlns:a16="http://schemas.microsoft.com/office/drawing/2014/main" id="{2D8532F6-F70C-224C-887B-4B1579810F87}"/>
              </a:ext>
            </a:extLst>
          </p:cNvPr>
          <p:cNvSpPr>
            <a:spLocks noGrp="1"/>
          </p:cNvSpPr>
          <p:nvPr>
            <p:ph sz="half" idx="17" hasCustomPrompt="1"/>
          </p:nvPr>
        </p:nvSpPr>
        <p:spPr>
          <a:xfrm>
            <a:off x="7106768" y="2594187"/>
            <a:ext cx="1408581" cy="2033803"/>
          </a:xfrm>
          <a:prstGeom prst="rect">
            <a:avLst/>
          </a:prstGeom>
        </p:spPr>
        <p:txBody>
          <a:bodyPr lIns="0">
            <a:normAutofit/>
          </a:bodyPr>
          <a:lstStyle>
            <a:lvl1pPr marL="171450" indent="-171450">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8" name="Content Placeholder 2">
            <a:extLst>
              <a:ext uri="{FF2B5EF4-FFF2-40B4-BE49-F238E27FC236}">
                <a16:creationId xmlns:a16="http://schemas.microsoft.com/office/drawing/2014/main" id="{6B8CA696-8A72-2B43-81B4-B2DD5E4A4BCD}"/>
              </a:ext>
            </a:extLst>
          </p:cNvPr>
          <p:cNvSpPr>
            <a:spLocks noGrp="1"/>
          </p:cNvSpPr>
          <p:nvPr>
            <p:ph sz="half" idx="14" hasCustomPrompt="1"/>
          </p:nvPr>
        </p:nvSpPr>
        <p:spPr>
          <a:xfrm>
            <a:off x="628650" y="2594188"/>
            <a:ext cx="1408581" cy="2033802"/>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pic>
        <p:nvPicPr>
          <p:cNvPr id="21" name="Picture 20">
            <a:extLst>
              <a:ext uri="{FF2B5EF4-FFF2-40B4-BE49-F238E27FC236}">
                <a16:creationId xmlns:a16="http://schemas.microsoft.com/office/drawing/2014/main" id="{CF1D7D2A-18B9-024B-BF1C-FD6AC7C7A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23" name="Content Placeholder 2">
            <a:extLst>
              <a:ext uri="{FF2B5EF4-FFF2-40B4-BE49-F238E27FC236}">
                <a16:creationId xmlns:a16="http://schemas.microsoft.com/office/drawing/2014/main" id="{1D1AF9B8-B48B-A046-8C55-B1EB1915EFA5}"/>
              </a:ext>
            </a:extLst>
          </p:cNvPr>
          <p:cNvSpPr>
            <a:spLocks noGrp="1"/>
          </p:cNvSpPr>
          <p:nvPr>
            <p:ph sz="half" idx="18" hasCustomPrompt="1"/>
          </p:nvPr>
        </p:nvSpPr>
        <p:spPr>
          <a:xfrm>
            <a:off x="628650"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5" name="Content Placeholder 2">
            <a:extLst>
              <a:ext uri="{FF2B5EF4-FFF2-40B4-BE49-F238E27FC236}">
                <a16:creationId xmlns:a16="http://schemas.microsoft.com/office/drawing/2014/main" id="{5F7289B6-B29C-B545-A2BF-13BAE5891229}"/>
              </a:ext>
            </a:extLst>
          </p:cNvPr>
          <p:cNvSpPr>
            <a:spLocks noGrp="1"/>
          </p:cNvSpPr>
          <p:nvPr>
            <p:ph sz="half" idx="19" hasCustomPrompt="1"/>
          </p:nvPr>
        </p:nvSpPr>
        <p:spPr>
          <a:xfrm>
            <a:off x="2248179"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6" name="Content Placeholder 2">
            <a:extLst>
              <a:ext uri="{FF2B5EF4-FFF2-40B4-BE49-F238E27FC236}">
                <a16:creationId xmlns:a16="http://schemas.microsoft.com/office/drawing/2014/main" id="{F272F9B5-3201-F845-A3C3-CDCACBAE4F83}"/>
              </a:ext>
            </a:extLst>
          </p:cNvPr>
          <p:cNvSpPr>
            <a:spLocks noGrp="1"/>
          </p:cNvSpPr>
          <p:nvPr>
            <p:ph sz="half" idx="20" hasCustomPrompt="1"/>
          </p:nvPr>
        </p:nvSpPr>
        <p:spPr>
          <a:xfrm>
            <a:off x="3867708"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7" name="Content Placeholder 2">
            <a:extLst>
              <a:ext uri="{FF2B5EF4-FFF2-40B4-BE49-F238E27FC236}">
                <a16:creationId xmlns:a16="http://schemas.microsoft.com/office/drawing/2014/main" id="{2875BDAF-81DD-DD4E-B90C-237689CFFCEC}"/>
              </a:ext>
            </a:extLst>
          </p:cNvPr>
          <p:cNvSpPr>
            <a:spLocks noGrp="1"/>
          </p:cNvSpPr>
          <p:nvPr>
            <p:ph sz="half" idx="21" hasCustomPrompt="1"/>
          </p:nvPr>
        </p:nvSpPr>
        <p:spPr>
          <a:xfrm>
            <a:off x="5487236"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8" name="Content Placeholder 2">
            <a:extLst>
              <a:ext uri="{FF2B5EF4-FFF2-40B4-BE49-F238E27FC236}">
                <a16:creationId xmlns:a16="http://schemas.microsoft.com/office/drawing/2014/main" id="{07EB72FD-1B13-D041-AC53-2A16A6EE5835}"/>
              </a:ext>
            </a:extLst>
          </p:cNvPr>
          <p:cNvSpPr>
            <a:spLocks noGrp="1"/>
          </p:cNvSpPr>
          <p:nvPr>
            <p:ph sz="half" idx="22" hasCustomPrompt="1"/>
          </p:nvPr>
        </p:nvSpPr>
        <p:spPr>
          <a:xfrm>
            <a:off x="7106768" y="2256588"/>
            <a:ext cx="1408581" cy="280894"/>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5" name="Picture Placeholder 4">
            <a:extLst>
              <a:ext uri="{FF2B5EF4-FFF2-40B4-BE49-F238E27FC236}">
                <a16:creationId xmlns:a16="http://schemas.microsoft.com/office/drawing/2014/main" id="{3AF9AD3D-3B82-5A4C-897F-72F309088C90}"/>
              </a:ext>
            </a:extLst>
          </p:cNvPr>
          <p:cNvSpPr>
            <a:spLocks noGrp="1"/>
          </p:cNvSpPr>
          <p:nvPr>
            <p:ph type="pic" sz="quarter" idx="23" hasCustomPrompt="1"/>
          </p:nvPr>
        </p:nvSpPr>
        <p:spPr>
          <a:xfrm>
            <a:off x="3867708" y="1310456"/>
            <a:ext cx="720000" cy="720000"/>
          </a:xfrm>
          <a:prstGeom prst="rect">
            <a:avLst/>
          </a:prstGeom>
        </p:spPr>
        <p:txBody>
          <a:bodyPr/>
          <a:lstStyle>
            <a:lvl1pPr marL="0" indent="0">
              <a:buNone/>
              <a:defRPr sz="800">
                <a:solidFill>
                  <a:schemeClr val="tx1"/>
                </a:solidFill>
                <a:latin typeface="Arial" panose="020B0604020202020204" pitchFamily="34" charset="0"/>
                <a:cs typeface="Arial" panose="020B0604020202020204" pitchFamily="34" charset="0"/>
              </a:defRPr>
            </a:lvl1pPr>
          </a:lstStyle>
          <a:p>
            <a:r>
              <a:rPr lang="en-US"/>
              <a:t>Icon	</a:t>
            </a:r>
          </a:p>
        </p:txBody>
      </p:sp>
      <p:sp>
        <p:nvSpPr>
          <p:cNvPr id="33" name="Picture Placeholder 4">
            <a:extLst>
              <a:ext uri="{FF2B5EF4-FFF2-40B4-BE49-F238E27FC236}">
                <a16:creationId xmlns:a16="http://schemas.microsoft.com/office/drawing/2014/main" id="{E8E4DA4F-C445-2043-BE9B-80BAA6B3E043}"/>
              </a:ext>
            </a:extLst>
          </p:cNvPr>
          <p:cNvSpPr>
            <a:spLocks noGrp="1"/>
          </p:cNvSpPr>
          <p:nvPr>
            <p:ph type="pic" sz="quarter" idx="24" hasCustomPrompt="1"/>
          </p:nvPr>
        </p:nvSpPr>
        <p:spPr>
          <a:xfrm>
            <a:off x="5487236" y="1310456"/>
            <a:ext cx="720000" cy="720000"/>
          </a:xfrm>
          <a:prstGeom prst="rect">
            <a:avLst/>
          </a:prstGeom>
        </p:spPr>
        <p:txBody>
          <a:bodyPr/>
          <a:lstStyle>
            <a:lvl1pPr marL="0" indent="0">
              <a:buNone/>
              <a:defRPr sz="800">
                <a:solidFill>
                  <a:schemeClr val="tx1"/>
                </a:solidFill>
                <a:latin typeface="Arial" panose="020B0604020202020204" pitchFamily="34" charset="0"/>
                <a:cs typeface="Arial" panose="020B0604020202020204" pitchFamily="34" charset="0"/>
              </a:defRPr>
            </a:lvl1pPr>
          </a:lstStyle>
          <a:p>
            <a:r>
              <a:rPr lang="en-US"/>
              <a:t>Icon	</a:t>
            </a:r>
          </a:p>
        </p:txBody>
      </p:sp>
      <p:sp>
        <p:nvSpPr>
          <p:cNvPr id="34" name="Picture Placeholder 4">
            <a:extLst>
              <a:ext uri="{FF2B5EF4-FFF2-40B4-BE49-F238E27FC236}">
                <a16:creationId xmlns:a16="http://schemas.microsoft.com/office/drawing/2014/main" id="{EA6A650E-489C-A44E-AB44-7C38F26B7603}"/>
              </a:ext>
            </a:extLst>
          </p:cNvPr>
          <p:cNvSpPr>
            <a:spLocks noGrp="1"/>
          </p:cNvSpPr>
          <p:nvPr>
            <p:ph type="pic" sz="quarter" idx="25" hasCustomPrompt="1"/>
          </p:nvPr>
        </p:nvSpPr>
        <p:spPr>
          <a:xfrm>
            <a:off x="7106764" y="1310456"/>
            <a:ext cx="720000" cy="720000"/>
          </a:xfrm>
          <a:prstGeom prst="rect">
            <a:avLst/>
          </a:prstGeom>
        </p:spPr>
        <p:txBody>
          <a:bodyPr/>
          <a:lstStyle>
            <a:lvl1pPr marL="0" indent="0">
              <a:buNone/>
              <a:defRPr sz="800">
                <a:solidFill>
                  <a:schemeClr val="tx1"/>
                </a:solidFill>
                <a:latin typeface="Arial" panose="020B0604020202020204" pitchFamily="34" charset="0"/>
                <a:cs typeface="Arial" panose="020B0604020202020204" pitchFamily="34" charset="0"/>
              </a:defRPr>
            </a:lvl1pPr>
          </a:lstStyle>
          <a:p>
            <a:r>
              <a:rPr lang="en-US"/>
              <a:t>Icon	</a:t>
            </a:r>
          </a:p>
        </p:txBody>
      </p:sp>
      <p:sp>
        <p:nvSpPr>
          <p:cNvPr id="35" name="Picture Placeholder 4">
            <a:extLst>
              <a:ext uri="{FF2B5EF4-FFF2-40B4-BE49-F238E27FC236}">
                <a16:creationId xmlns:a16="http://schemas.microsoft.com/office/drawing/2014/main" id="{CCBB6236-A783-7445-93DC-266292987B9C}"/>
              </a:ext>
            </a:extLst>
          </p:cNvPr>
          <p:cNvSpPr>
            <a:spLocks noGrp="1"/>
          </p:cNvSpPr>
          <p:nvPr>
            <p:ph type="pic" sz="quarter" idx="26" hasCustomPrompt="1"/>
          </p:nvPr>
        </p:nvSpPr>
        <p:spPr>
          <a:xfrm>
            <a:off x="2248180" y="1310456"/>
            <a:ext cx="720000" cy="720000"/>
          </a:xfrm>
          <a:prstGeom prst="rect">
            <a:avLst/>
          </a:prstGeom>
        </p:spPr>
        <p:txBody>
          <a:bodyPr/>
          <a:lstStyle>
            <a:lvl1pPr marL="0" indent="0">
              <a:buNone/>
              <a:defRPr sz="800">
                <a:solidFill>
                  <a:schemeClr val="tx1"/>
                </a:solidFill>
                <a:latin typeface="Arial" panose="020B0604020202020204" pitchFamily="34" charset="0"/>
                <a:cs typeface="Arial" panose="020B0604020202020204" pitchFamily="34" charset="0"/>
              </a:defRPr>
            </a:lvl1pPr>
          </a:lstStyle>
          <a:p>
            <a:r>
              <a:rPr lang="en-US"/>
              <a:t>Icon	</a:t>
            </a:r>
          </a:p>
        </p:txBody>
      </p:sp>
      <p:sp>
        <p:nvSpPr>
          <p:cNvPr id="36" name="Picture Placeholder 4">
            <a:extLst>
              <a:ext uri="{FF2B5EF4-FFF2-40B4-BE49-F238E27FC236}">
                <a16:creationId xmlns:a16="http://schemas.microsoft.com/office/drawing/2014/main" id="{C78907CA-3114-9D44-A8D7-CFE2D5CF2054}"/>
              </a:ext>
            </a:extLst>
          </p:cNvPr>
          <p:cNvSpPr>
            <a:spLocks noGrp="1"/>
          </p:cNvSpPr>
          <p:nvPr>
            <p:ph type="pic" sz="quarter" idx="27" hasCustomPrompt="1"/>
          </p:nvPr>
        </p:nvSpPr>
        <p:spPr>
          <a:xfrm>
            <a:off x="628650" y="1310456"/>
            <a:ext cx="720000" cy="720000"/>
          </a:xfrm>
          <a:prstGeom prst="rect">
            <a:avLst/>
          </a:prstGeom>
        </p:spPr>
        <p:txBody>
          <a:bodyPr/>
          <a:lstStyle>
            <a:lvl1pPr marL="0" indent="0">
              <a:buNone/>
              <a:defRPr sz="800">
                <a:solidFill>
                  <a:schemeClr val="tx1"/>
                </a:solidFill>
                <a:latin typeface="Arial" panose="020B0604020202020204" pitchFamily="34" charset="0"/>
                <a:cs typeface="Arial" panose="020B0604020202020204" pitchFamily="34" charset="0"/>
              </a:defRPr>
            </a:lvl1pPr>
          </a:lstStyle>
          <a:p>
            <a:r>
              <a:rPr lang="en-US"/>
              <a:t>Icon	</a:t>
            </a:r>
          </a:p>
        </p:txBody>
      </p:sp>
    </p:spTree>
    <p:extLst>
      <p:ext uri="{BB962C8B-B14F-4D97-AF65-F5344CB8AC3E}">
        <p14:creationId xmlns:p14="http://schemas.microsoft.com/office/powerpoint/2010/main" val="1661989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Titles and Columns">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B8CA696-8A72-2B43-81B4-B2DD5E4A4BCD}"/>
              </a:ext>
            </a:extLst>
          </p:cNvPr>
          <p:cNvSpPr>
            <a:spLocks noGrp="1"/>
          </p:cNvSpPr>
          <p:nvPr>
            <p:ph sz="half" idx="14" hasCustomPrompt="1"/>
          </p:nvPr>
        </p:nvSpPr>
        <p:spPr>
          <a:xfrm>
            <a:off x="628651" y="1680134"/>
            <a:ext cx="1619528" cy="2947856"/>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pic>
        <p:nvPicPr>
          <p:cNvPr id="21" name="Picture 20">
            <a:extLst>
              <a:ext uri="{FF2B5EF4-FFF2-40B4-BE49-F238E27FC236}">
                <a16:creationId xmlns:a16="http://schemas.microsoft.com/office/drawing/2014/main" id="{CF1D7D2A-18B9-024B-BF1C-FD6AC7C7A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4767262"/>
            <a:ext cx="1439024" cy="248853"/>
          </a:xfrm>
          <a:prstGeom prst="rect">
            <a:avLst/>
          </a:prstGeom>
        </p:spPr>
      </p:pic>
      <p:sp>
        <p:nvSpPr>
          <p:cNvPr id="23" name="Content Placeholder 2">
            <a:extLst>
              <a:ext uri="{FF2B5EF4-FFF2-40B4-BE49-F238E27FC236}">
                <a16:creationId xmlns:a16="http://schemas.microsoft.com/office/drawing/2014/main" id="{1D1AF9B8-B48B-A046-8C55-B1EB1915EFA5}"/>
              </a:ext>
            </a:extLst>
          </p:cNvPr>
          <p:cNvSpPr>
            <a:spLocks noGrp="1"/>
          </p:cNvSpPr>
          <p:nvPr>
            <p:ph sz="half" idx="18" hasCustomPrompt="1"/>
          </p:nvPr>
        </p:nvSpPr>
        <p:spPr>
          <a:xfrm>
            <a:off x="628651" y="1167645"/>
            <a:ext cx="1619528" cy="248853"/>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2"/>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2" name="Content Placeholder 2">
            <a:extLst>
              <a:ext uri="{FF2B5EF4-FFF2-40B4-BE49-F238E27FC236}">
                <a16:creationId xmlns:a16="http://schemas.microsoft.com/office/drawing/2014/main" id="{15CEFB60-FF0C-4520-AD80-393E4B5DC494}"/>
              </a:ext>
            </a:extLst>
          </p:cNvPr>
          <p:cNvSpPr>
            <a:spLocks noGrp="1"/>
          </p:cNvSpPr>
          <p:nvPr>
            <p:ph sz="half" idx="19" hasCustomPrompt="1"/>
          </p:nvPr>
        </p:nvSpPr>
        <p:spPr>
          <a:xfrm>
            <a:off x="2725667" y="1680134"/>
            <a:ext cx="1619529" cy="2947856"/>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3" name="Content Placeholder 2">
            <a:extLst>
              <a:ext uri="{FF2B5EF4-FFF2-40B4-BE49-F238E27FC236}">
                <a16:creationId xmlns:a16="http://schemas.microsoft.com/office/drawing/2014/main" id="{CE7C5C01-E2F5-BA2E-5426-30C028BA9157}"/>
              </a:ext>
            </a:extLst>
          </p:cNvPr>
          <p:cNvSpPr>
            <a:spLocks noGrp="1"/>
          </p:cNvSpPr>
          <p:nvPr>
            <p:ph sz="half" idx="20" hasCustomPrompt="1"/>
          </p:nvPr>
        </p:nvSpPr>
        <p:spPr>
          <a:xfrm>
            <a:off x="2725667" y="1167645"/>
            <a:ext cx="1619529" cy="248853"/>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2"/>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4" name="Content Placeholder 2">
            <a:extLst>
              <a:ext uri="{FF2B5EF4-FFF2-40B4-BE49-F238E27FC236}">
                <a16:creationId xmlns:a16="http://schemas.microsoft.com/office/drawing/2014/main" id="{2F766C94-EDEC-164C-B911-548E730170E8}"/>
              </a:ext>
            </a:extLst>
          </p:cNvPr>
          <p:cNvSpPr>
            <a:spLocks noGrp="1"/>
          </p:cNvSpPr>
          <p:nvPr>
            <p:ph sz="half" idx="21" hasCustomPrompt="1"/>
          </p:nvPr>
        </p:nvSpPr>
        <p:spPr>
          <a:xfrm>
            <a:off x="6895820" y="1680134"/>
            <a:ext cx="1619529" cy="2947856"/>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1" name="Content Placeholder 2">
            <a:extLst>
              <a:ext uri="{FF2B5EF4-FFF2-40B4-BE49-F238E27FC236}">
                <a16:creationId xmlns:a16="http://schemas.microsoft.com/office/drawing/2014/main" id="{767E933F-6228-77FD-49D7-A822224C9F53}"/>
              </a:ext>
            </a:extLst>
          </p:cNvPr>
          <p:cNvSpPr>
            <a:spLocks noGrp="1"/>
          </p:cNvSpPr>
          <p:nvPr>
            <p:ph sz="half" idx="22" hasCustomPrompt="1"/>
          </p:nvPr>
        </p:nvSpPr>
        <p:spPr>
          <a:xfrm>
            <a:off x="6895820" y="1167645"/>
            <a:ext cx="1619529" cy="248853"/>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2"/>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
        <p:nvSpPr>
          <p:cNvPr id="13" name="Content Placeholder 2">
            <a:extLst>
              <a:ext uri="{FF2B5EF4-FFF2-40B4-BE49-F238E27FC236}">
                <a16:creationId xmlns:a16="http://schemas.microsoft.com/office/drawing/2014/main" id="{567F8213-6B45-F27A-2E9A-C21FAF3BC5DE}"/>
              </a:ext>
            </a:extLst>
          </p:cNvPr>
          <p:cNvSpPr>
            <a:spLocks noGrp="1"/>
          </p:cNvSpPr>
          <p:nvPr>
            <p:ph sz="half" idx="23" hasCustomPrompt="1"/>
          </p:nvPr>
        </p:nvSpPr>
        <p:spPr>
          <a:xfrm>
            <a:off x="4822685" y="1680134"/>
            <a:ext cx="1619529" cy="2947856"/>
          </a:xfrm>
          <a:prstGeom prst="rect">
            <a:avLst/>
          </a:prstGeom>
        </p:spPr>
        <p:txBody>
          <a:bodyPr lIns="0">
            <a:normAutofit/>
          </a:bodyPr>
          <a:lstStyle>
            <a:lvl1pPr marL="171450" indent="-171450" algn="l">
              <a:lnSpc>
                <a:spcPct val="100000"/>
              </a:lnSpc>
              <a:spcBef>
                <a:spcPts val="0"/>
              </a:spcBef>
              <a:spcAft>
                <a:spcPts val="300"/>
              </a:spcAft>
              <a:buFont typeface="Arial" panose="020B0604020202020204" pitchFamily="34" charset="0"/>
              <a:buChar char="•"/>
              <a:defRPr sz="1200">
                <a:solidFill>
                  <a:schemeClr val="tx1"/>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Lorem ipsum</a:t>
            </a:r>
            <a:endParaRPr lang="en-US"/>
          </a:p>
        </p:txBody>
      </p:sp>
      <p:sp>
        <p:nvSpPr>
          <p:cNvPr id="14" name="Content Placeholder 2">
            <a:extLst>
              <a:ext uri="{FF2B5EF4-FFF2-40B4-BE49-F238E27FC236}">
                <a16:creationId xmlns:a16="http://schemas.microsoft.com/office/drawing/2014/main" id="{A57DAC99-2DD3-FFF5-81BF-98E9C36ABD99}"/>
              </a:ext>
            </a:extLst>
          </p:cNvPr>
          <p:cNvSpPr>
            <a:spLocks noGrp="1"/>
          </p:cNvSpPr>
          <p:nvPr>
            <p:ph sz="half" idx="24" hasCustomPrompt="1"/>
          </p:nvPr>
        </p:nvSpPr>
        <p:spPr>
          <a:xfrm>
            <a:off x="4822685" y="1167645"/>
            <a:ext cx="1619529" cy="248853"/>
          </a:xfrm>
          <a:prstGeom prst="rect">
            <a:avLst/>
          </a:prstGeom>
        </p:spPr>
        <p:txBody>
          <a:bodyPr lIns="0">
            <a:normAutofit/>
          </a:bodyPr>
          <a:lstStyle>
            <a:lvl1pPr marL="0" indent="0" algn="l">
              <a:spcBef>
                <a:spcPts val="0"/>
              </a:spcBef>
              <a:spcAft>
                <a:spcPts val="300"/>
              </a:spcAft>
              <a:buFont typeface="Arial" panose="020B0604020202020204" pitchFamily="34" charset="0"/>
              <a:buNone/>
              <a:defRPr sz="1200" b="1">
                <a:solidFill>
                  <a:schemeClr val="tx2"/>
                </a:solidFill>
                <a:latin typeface="PT Sans" panose="020B0503020203020204" pitchFamily="34" charset="77"/>
              </a:defRPr>
            </a:lvl1pPr>
            <a:lvl2pPr>
              <a:defRPr sz="1400">
                <a:solidFill>
                  <a:srgbClr val="212121"/>
                </a:solidFill>
              </a:defRPr>
            </a:lvl2pPr>
            <a:lvl3pPr>
              <a:defRPr sz="1400">
                <a:solidFill>
                  <a:srgbClr val="212121"/>
                </a:solidFill>
              </a:defRPr>
            </a:lvl3pPr>
            <a:lvl4pPr>
              <a:defRPr sz="1400">
                <a:solidFill>
                  <a:srgbClr val="212121"/>
                </a:solidFill>
              </a:defRPr>
            </a:lvl4pPr>
            <a:lvl5pPr>
              <a:defRPr sz="1400">
                <a:solidFill>
                  <a:srgbClr val="212121"/>
                </a:solidFill>
              </a:defRPr>
            </a:lvl5pPr>
          </a:lstStyle>
          <a:p>
            <a:pPr lvl="0"/>
            <a:r>
              <a:rPr lang="en-GB"/>
              <a:t>Title</a:t>
            </a:r>
            <a:endParaRPr lang="en-US"/>
          </a:p>
        </p:txBody>
      </p:sp>
    </p:spTree>
    <p:extLst>
      <p:ext uri="{BB962C8B-B14F-4D97-AF65-F5344CB8AC3E}">
        <p14:creationId xmlns:p14="http://schemas.microsoft.com/office/powerpoint/2010/main" val="506809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 Flo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sp>
        <p:nvSpPr>
          <p:cNvPr id="29" name="Content Placeholder 3">
            <a:extLst>
              <a:ext uri="{FF2B5EF4-FFF2-40B4-BE49-F238E27FC236}">
                <a16:creationId xmlns:a16="http://schemas.microsoft.com/office/drawing/2014/main" id="{2B505DE9-826D-F445-A989-1F90E66C196B}"/>
              </a:ext>
            </a:extLst>
          </p:cNvPr>
          <p:cNvSpPr>
            <a:spLocks noGrp="1"/>
          </p:cNvSpPr>
          <p:nvPr>
            <p:ph sz="half" idx="2" hasCustomPrompt="1"/>
          </p:nvPr>
        </p:nvSpPr>
        <p:spPr>
          <a:xfrm>
            <a:off x="215488" y="1764296"/>
            <a:ext cx="1617244" cy="265195"/>
          </a:xfrm>
          <a:prstGeom prst="rect">
            <a:avLst/>
          </a:prstGeom>
        </p:spPr>
        <p:txBody>
          <a:bodyPr anchor="ctr">
            <a:noAutofit/>
          </a:bodyPr>
          <a:lstStyle>
            <a:lvl1pPr marL="0" indent="0" algn="l">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3" name="Content Placeholder 3">
            <a:extLst>
              <a:ext uri="{FF2B5EF4-FFF2-40B4-BE49-F238E27FC236}">
                <a16:creationId xmlns:a16="http://schemas.microsoft.com/office/drawing/2014/main" id="{8D36B942-C21D-CC4E-963E-6C9A80FFF265}"/>
              </a:ext>
            </a:extLst>
          </p:cNvPr>
          <p:cNvSpPr>
            <a:spLocks noGrp="1"/>
          </p:cNvSpPr>
          <p:nvPr>
            <p:ph sz="half" idx="16" hasCustomPrompt="1"/>
          </p:nvPr>
        </p:nvSpPr>
        <p:spPr>
          <a:xfrm>
            <a:off x="215488" y="2122222"/>
            <a:ext cx="1617244" cy="1444470"/>
          </a:xfrm>
          <a:prstGeom prst="rect">
            <a:avLst/>
          </a:prstGeom>
        </p:spPr>
        <p:txBody>
          <a:bodyPr>
            <a:normAutofit/>
          </a:bodyPr>
          <a:lstStyle>
            <a:lvl1pPr>
              <a:lnSpc>
                <a:spcPct val="100000"/>
              </a:lnSpc>
              <a:spcBef>
                <a:spcPts val="0"/>
              </a:spcBef>
              <a:spcAft>
                <a:spcPts val="400"/>
              </a:spcAft>
              <a:defRPr sz="12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24" name="Content Placeholder 3">
            <a:extLst>
              <a:ext uri="{FF2B5EF4-FFF2-40B4-BE49-F238E27FC236}">
                <a16:creationId xmlns:a16="http://schemas.microsoft.com/office/drawing/2014/main" id="{F07B6D87-B313-AB48-B421-FBCBC84C179E}"/>
              </a:ext>
            </a:extLst>
          </p:cNvPr>
          <p:cNvSpPr>
            <a:spLocks noGrp="1"/>
          </p:cNvSpPr>
          <p:nvPr>
            <p:ph sz="half" idx="17" hasCustomPrompt="1"/>
          </p:nvPr>
        </p:nvSpPr>
        <p:spPr>
          <a:xfrm>
            <a:off x="2573496" y="1764296"/>
            <a:ext cx="1617244" cy="265195"/>
          </a:xfrm>
          <a:prstGeom prst="rect">
            <a:avLst/>
          </a:prstGeom>
        </p:spPr>
        <p:txBody>
          <a:bodyPr anchor="ctr">
            <a:noAutofit/>
          </a:bodyPr>
          <a:lstStyle>
            <a:lvl1pPr marL="0" indent="0" algn="l">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5" name="Content Placeholder 3">
            <a:extLst>
              <a:ext uri="{FF2B5EF4-FFF2-40B4-BE49-F238E27FC236}">
                <a16:creationId xmlns:a16="http://schemas.microsoft.com/office/drawing/2014/main" id="{3BEF042D-939A-3B4F-BAC3-47EBD2E60515}"/>
              </a:ext>
            </a:extLst>
          </p:cNvPr>
          <p:cNvSpPr>
            <a:spLocks noGrp="1"/>
          </p:cNvSpPr>
          <p:nvPr>
            <p:ph sz="half" idx="18" hasCustomPrompt="1"/>
          </p:nvPr>
        </p:nvSpPr>
        <p:spPr>
          <a:xfrm>
            <a:off x="2573496" y="2122222"/>
            <a:ext cx="1617244" cy="1444470"/>
          </a:xfrm>
          <a:prstGeom prst="rect">
            <a:avLst/>
          </a:prstGeom>
        </p:spPr>
        <p:txBody>
          <a:bodyPr>
            <a:normAutofit/>
          </a:bodyPr>
          <a:lstStyle>
            <a:lvl1pPr>
              <a:lnSpc>
                <a:spcPct val="100000"/>
              </a:lnSpc>
              <a:spcBef>
                <a:spcPts val="0"/>
              </a:spcBef>
              <a:spcAft>
                <a:spcPts val="400"/>
              </a:spcAft>
              <a:defRPr sz="12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26" name="Content Placeholder 3">
            <a:extLst>
              <a:ext uri="{FF2B5EF4-FFF2-40B4-BE49-F238E27FC236}">
                <a16:creationId xmlns:a16="http://schemas.microsoft.com/office/drawing/2014/main" id="{969FE90B-8742-7244-9315-0E2D4CC0BDC5}"/>
              </a:ext>
            </a:extLst>
          </p:cNvPr>
          <p:cNvSpPr>
            <a:spLocks noGrp="1"/>
          </p:cNvSpPr>
          <p:nvPr>
            <p:ph sz="half" idx="19" hasCustomPrompt="1"/>
          </p:nvPr>
        </p:nvSpPr>
        <p:spPr>
          <a:xfrm>
            <a:off x="4942382" y="1764296"/>
            <a:ext cx="1617244" cy="265195"/>
          </a:xfrm>
          <a:prstGeom prst="rect">
            <a:avLst/>
          </a:prstGeom>
        </p:spPr>
        <p:txBody>
          <a:bodyPr anchor="ctr">
            <a:noAutofit/>
          </a:bodyPr>
          <a:lstStyle>
            <a:lvl1pPr marL="0" indent="0" algn="l">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7" name="Content Placeholder 3">
            <a:extLst>
              <a:ext uri="{FF2B5EF4-FFF2-40B4-BE49-F238E27FC236}">
                <a16:creationId xmlns:a16="http://schemas.microsoft.com/office/drawing/2014/main" id="{2ADA7950-757B-EB4C-BA5C-706CF9820340}"/>
              </a:ext>
            </a:extLst>
          </p:cNvPr>
          <p:cNvSpPr>
            <a:spLocks noGrp="1"/>
          </p:cNvSpPr>
          <p:nvPr>
            <p:ph sz="half" idx="20" hasCustomPrompt="1"/>
          </p:nvPr>
        </p:nvSpPr>
        <p:spPr>
          <a:xfrm>
            <a:off x="4942382" y="2122222"/>
            <a:ext cx="1617244" cy="1444470"/>
          </a:xfrm>
          <a:prstGeom prst="rect">
            <a:avLst/>
          </a:prstGeom>
        </p:spPr>
        <p:txBody>
          <a:bodyPr>
            <a:normAutofit/>
          </a:bodyPr>
          <a:lstStyle>
            <a:lvl1pPr>
              <a:lnSpc>
                <a:spcPct val="100000"/>
              </a:lnSpc>
              <a:spcBef>
                <a:spcPts val="0"/>
              </a:spcBef>
              <a:spcAft>
                <a:spcPts val="400"/>
              </a:spcAft>
              <a:defRPr sz="12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sp>
        <p:nvSpPr>
          <p:cNvPr id="28" name="Content Placeholder 3">
            <a:extLst>
              <a:ext uri="{FF2B5EF4-FFF2-40B4-BE49-F238E27FC236}">
                <a16:creationId xmlns:a16="http://schemas.microsoft.com/office/drawing/2014/main" id="{DF45D392-1631-AF44-85AA-61C80875CBCB}"/>
              </a:ext>
            </a:extLst>
          </p:cNvPr>
          <p:cNvSpPr>
            <a:spLocks noGrp="1"/>
          </p:cNvSpPr>
          <p:nvPr>
            <p:ph sz="half" idx="21" hasCustomPrompt="1"/>
          </p:nvPr>
        </p:nvSpPr>
        <p:spPr>
          <a:xfrm>
            <a:off x="7311268" y="1764296"/>
            <a:ext cx="1617244" cy="265195"/>
          </a:xfrm>
          <a:prstGeom prst="rect">
            <a:avLst/>
          </a:prstGeom>
        </p:spPr>
        <p:txBody>
          <a:bodyPr anchor="ctr">
            <a:noAutofit/>
          </a:bodyPr>
          <a:lstStyle>
            <a:lvl1pPr marL="0" indent="0" algn="l">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33" name="Content Placeholder 3">
            <a:extLst>
              <a:ext uri="{FF2B5EF4-FFF2-40B4-BE49-F238E27FC236}">
                <a16:creationId xmlns:a16="http://schemas.microsoft.com/office/drawing/2014/main" id="{45636655-1C28-E24F-A9A4-7AAF88B78B6F}"/>
              </a:ext>
            </a:extLst>
          </p:cNvPr>
          <p:cNvSpPr>
            <a:spLocks noGrp="1"/>
          </p:cNvSpPr>
          <p:nvPr>
            <p:ph sz="half" idx="22" hasCustomPrompt="1"/>
          </p:nvPr>
        </p:nvSpPr>
        <p:spPr>
          <a:xfrm>
            <a:off x="7311268" y="2122222"/>
            <a:ext cx="1617244" cy="1444470"/>
          </a:xfrm>
          <a:prstGeom prst="rect">
            <a:avLst/>
          </a:prstGeom>
        </p:spPr>
        <p:txBody>
          <a:bodyPr>
            <a:normAutofit/>
          </a:bodyPr>
          <a:lstStyle>
            <a:lvl1pPr>
              <a:lnSpc>
                <a:spcPct val="100000"/>
              </a:lnSpc>
              <a:spcBef>
                <a:spcPts val="0"/>
              </a:spcBef>
              <a:spcAft>
                <a:spcPts val="400"/>
              </a:spcAft>
              <a:defRPr sz="1200">
                <a:solidFill>
                  <a:schemeClr val="tx1"/>
                </a:solidFill>
                <a:latin typeface="PT Sans" panose="020B0503020203020204" pitchFamily="34" charset="77"/>
                <a:cs typeface="Arial" panose="020B0604020202020204" pitchFamily="34" charset="0"/>
              </a:defRPr>
            </a:lvl1pPr>
            <a:lvl2pPr marL="457200" indent="0">
              <a:buNone/>
              <a:defRPr sz="1400">
                <a:solidFill>
                  <a:srgbClr val="21212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pPr lvl="0"/>
            <a:r>
              <a:rPr lang="en-US"/>
              <a:t>Edit Master text styles</a:t>
            </a:r>
          </a:p>
        </p:txBody>
      </p:sp>
      <p:pic>
        <p:nvPicPr>
          <p:cNvPr id="2" name="Picture 1" descr="A picture containing text, tableware, dishware, plate&#10;&#10;Description automatically generated">
            <a:extLst>
              <a:ext uri="{FF2B5EF4-FFF2-40B4-BE49-F238E27FC236}">
                <a16:creationId xmlns:a16="http://schemas.microsoft.com/office/drawing/2014/main" id="{0882CC77-8B6A-87D2-3D16-1527F7321B74}"/>
              </a:ext>
            </a:extLst>
          </p:cNvPr>
          <p:cNvPicPr>
            <a:picLocks noChangeAspect="1"/>
          </p:cNvPicPr>
          <p:nvPr userDrawn="1"/>
        </p:nvPicPr>
        <p:blipFill>
          <a:blip r:embed="rId2"/>
          <a:stretch>
            <a:fillRect/>
          </a:stretch>
        </p:blipFill>
        <p:spPr>
          <a:xfrm>
            <a:off x="628649" y="4767263"/>
            <a:ext cx="1590451" cy="274637"/>
          </a:xfrm>
          <a:prstGeom prst="rect">
            <a:avLst/>
          </a:prstGeom>
        </p:spPr>
      </p:pic>
      <p:sp>
        <p:nvSpPr>
          <p:cNvPr id="5" name="Chevron 4">
            <a:extLst>
              <a:ext uri="{FF2B5EF4-FFF2-40B4-BE49-F238E27FC236}">
                <a16:creationId xmlns:a16="http://schemas.microsoft.com/office/drawing/2014/main" id="{2010836E-4983-F852-FCE1-25C56C1A5221}"/>
              </a:ext>
            </a:extLst>
          </p:cNvPr>
          <p:cNvSpPr/>
          <p:nvPr userDrawn="1"/>
        </p:nvSpPr>
        <p:spPr>
          <a:xfrm>
            <a:off x="2032742" y="2122222"/>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BD6F38E6-2D02-A52E-B462-AE3CA6E85A9F}"/>
              </a:ext>
            </a:extLst>
          </p:cNvPr>
          <p:cNvSpPr/>
          <p:nvPr userDrawn="1"/>
        </p:nvSpPr>
        <p:spPr>
          <a:xfrm>
            <a:off x="4385642" y="2104580"/>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a:extLst>
              <a:ext uri="{FF2B5EF4-FFF2-40B4-BE49-F238E27FC236}">
                <a16:creationId xmlns:a16="http://schemas.microsoft.com/office/drawing/2014/main" id="{4CBA6BC8-F57F-2278-4CC2-EE9C5F17DD52}"/>
              </a:ext>
            </a:extLst>
          </p:cNvPr>
          <p:cNvSpPr/>
          <p:nvPr userDrawn="1"/>
        </p:nvSpPr>
        <p:spPr>
          <a:xfrm>
            <a:off x="6749089" y="2104580"/>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564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Row Flo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4F08C6-13CE-B04B-BD04-94BF06481906}"/>
              </a:ext>
            </a:extLst>
          </p:cNvPr>
          <p:cNvSpPr>
            <a:spLocks noGrp="1"/>
          </p:cNvSpPr>
          <p:nvPr>
            <p:ph type="sldNum" sz="quarter" idx="12"/>
          </p:nvPr>
        </p:nvSpPr>
        <p:spPr/>
        <p:txBody>
          <a:bodyPr/>
          <a:lstStyle/>
          <a:p>
            <a:fld id="{78E1539C-650B-2545-8018-5B381E14EAE6}" type="slidenum">
              <a:rPr lang="en-US" smtClean="0"/>
              <a:t>‹#›</a:t>
            </a:fld>
            <a:endParaRPr lang="en-US"/>
          </a:p>
        </p:txBody>
      </p:sp>
      <p:sp>
        <p:nvSpPr>
          <p:cNvPr id="12" name="Title 1">
            <a:extLst>
              <a:ext uri="{FF2B5EF4-FFF2-40B4-BE49-F238E27FC236}">
                <a16:creationId xmlns:a16="http://schemas.microsoft.com/office/drawing/2014/main" id="{31E01810-3BCC-CA4B-813A-A28735E6C5C1}"/>
              </a:ext>
            </a:extLst>
          </p:cNvPr>
          <p:cNvSpPr>
            <a:spLocks noGrp="1"/>
          </p:cNvSpPr>
          <p:nvPr>
            <p:ph type="title"/>
          </p:nvPr>
        </p:nvSpPr>
        <p:spPr>
          <a:xfrm>
            <a:off x="628650" y="274638"/>
            <a:ext cx="6733309" cy="629371"/>
          </a:xfrm>
          <a:prstGeom prst="rect">
            <a:avLst/>
          </a:prstGeom>
        </p:spPr>
        <p:txBody>
          <a:bodyPr anchor="b">
            <a:normAutofit/>
          </a:bodyPr>
          <a:lstStyle>
            <a:lvl1pPr algn="l">
              <a:defRPr sz="2800" b="1" i="0">
                <a:solidFill>
                  <a:schemeClr val="tx2"/>
                </a:solidFill>
                <a:latin typeface="PT Sans" panose="020B0503020203020204" pitchFamily="34" charset="77"/>
              </a:defRPr>
            </a:lvl1pPr>
          </a:lstStyle>
          <a:p>
            <a:r>
              <a:rPr lang="en-US"/>
              <a:t>Click to edit Master title style</a:t>
            </a:r>
            <a:endParaRPr lang="en-GB"/>
          </a:p>
        </p:txBody>
      </p:sp>
      <p:sp>
        <p:nvSpPr>
          <p:cNvPr id="29" name="Content Placeholder 3">
            <a:extLst>
              <a:ext uri="{FF2B5EF4-FFF2-40B4-BE49-F238E27FC236}">
                <a16:creationId xmlns:a16="http://schemas.microsoft.com/office/drawing/2014/main" id="{2B505DE9-826D-F445-A989-1F90E66C196B}"/>
              </a:ext>
            </a:extLst>
          </p:cNvPr>
          <p:cNvSpPr>
            <a:spLocks noGrp="1"/>
          </p:cNvSpPr>
          <p:nvPr>
            <p:ph sz="half" idx="2" hasCustomPrompt="1"/>
          </p:nvPr>
        </p:nvSpPr>
        <p:spPr>
          <a:xfrm>
            <a:off x="943650" y="1262347"/>
            <a:ext cx="7256700" cy="265195"/>
          </a:xfrm>
          <a:prstGeom prst="rect">
            <a:avLst/>
          </a:prstGeom>
        </p:spPr>
        <p:txBody>
          <a:bodyPr anchor="ctr">
            <a:noAutofit/>
          </a:bodyPr>
          <a:lstStyle>
            <a:lvl1pPr marL="0" indent="0" algn="ctr">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17" name="Content Placeholder 3">
            <a:extLst>
              <a:ext uri="{FF2B5EF4-FFF2-40B4-BE49-F238E27FC236}">
                <a16:creationId xmlns:a16="http://schemas.microsoft.com/office/drawing/2014/main" id="{225F1450-DE85-5444-898A-BED865C98B48}"/>
              </a:ext>
            </a:extLst>
          </p:cNvPr>
          <p:cNvSpPr>
            <a:spLocks noGrp="1"/>
          </p:cNvSpPr>
          <p:nvPr>
            <p:ph sz="half" idx="13" hasCustomPrompt="1"/>
          </p:nvPr>
        </p:nvSpPr>
        <p:spPr>
          <a:xfrm>
            <a:off x="943454" y="2076805"/>
            <a:ext cx="7256700" cy="265195"/>
          </a:xfrm>
          <a:prstGeom prst="rect">
            <a:avLst/>
          </a:prstGeom>
        </p:spPr>
        <p:txBody>
          <a:bodyPr anchor="ctr">
            <a:noAutofit/>
          </a:bodyPr>
          <a:lstStyle>
            <a:lvl1pPr marL="0" indent="0" algn="ctr">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20" name="Content Placeholder 3">
            <a:extLst>
              <a:ext uri="{FF2B5EF4-FFF2-40B4-BE49-F238E27FC236}">
                <a16:creationId xmlns:a16="http://schemas.microsoft.com/office/drawing/2014/main" id="{DED178BE-189C-5844-A578-37A36A91B763}"/>
              </a:ext>
            </a:extLst>
          </p:cNvPr>
          <p:cNvSpPr>
            <a:spLocks noGrp="1"/>
          </p:cNvSpPr>
          <p:nvPr>
            <p:ph sz="half" idx="14" hasCustomPrompt="1"/>
          </p:nvPr>
        </p:nvSpPr>
        <p:spPr>
          <a:xfrm>
            <a:off x="943454" y="3063106"/>
            <a:ext cx="7256700" cy="265195"/>
          </a:xfrm>
          <a:prstGeom prst="rect">
            <a:avLst/>
          </a:prstGeom>
        </p:spPr>
        <p:txBody>
          <a:bodyPr anchor="ctr">
            <a:noAutofit/>
          </a:bodyPr>
          <a:lstStyle>
            <a:lvl1pPr marL="0" indent="0" algn="ctr">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sp>
        <p:nvSpPr>
          <p:cNvPr id="32" name="Content Placeholder 3">
            <a:extLst>
              <a:ext uri="{FF2B5EF4-FFF2-40B4-BE49-F238E27FC236}">
                <a16:creationId xmlns:a16="http://schemas.microsoft.com/office/drawing/2014/main" id="{99989E80-BC13-EC44-BB3D-5B96AFB2EE02}"/>
              </a:ext>
            </a:extLst>
          </p:cNvPr>
          <p:cNvSpPr>
            <a:spLocks noGrp="1"/>
          </p:cNvSpPr>
          <p:nvPr>
            <p:ph sz="half" idx="15" hasCustomPrompt="1"/>
          </p:nvPr>
        </p:nvSpPr>
        <p:spPr>
          <a:xfrm>
            <a:off x="943454" y="4045186"/>
            <a:ext cx="7256700" cy="265195"/>
          </a:xfrm>
          <a:prstGeom prst="rect">
            <a:avLst/>
          </a:prstGeom>
        </p:spPr>
        <p:txBody>
          <a:bodyPr anchor="ctr">
            <a:noAutofit/>
          </a:bodyPr>
          <a:lstStyle>
            <a:lvl1pPr marL="0" indent="0" algn="ctr">
              <a:spcBef>
                <a:spcPts val="0"/>
              </a:spcBef>
              <a:spcAft>
                <a:spcPts val="400"/>
              </a:spcAft>
              <a:buNone/>
              <a:defRPr sz="1400" b="1">
                <a:solidFill>
                  <a:schemeClr val="tx2"/>
                </a:solidFill>
                <a:latin typeface="PT Sans" panose="020B0503020203020204" pitchFamily="34" charset="77"/>
                <a:cs typeface="Arial" panose="020B0604020202020204" pitchFamily="34" charset="0"/>
              </a:defRPr>
            </a:lvl1pPr>
            <a:lvl2pPr marL="457200" indent="0">
              <a:buNone/>
              <a:defRPr sz="1000">
                <a:solidFill>
                  <a:schemeClr val="bg1"/>
                </a:solidFill>
              </a:defRPr>
            </a:lvl2pPr>
            <a:lvl3pPr>
              <a:defRPr sz="1200">
                <a:solidFill>
                  <a:srgbClr val="212121"/>
                </a:solidFill>
              </a:defRPr>
            </a:lvl3pPr>
            <a:lvl4pPr>
              <a:defRPr sz="1200">
                <a:solidFill>
                  <a:srgbClr val="212121"/>
                </a:solidFill>
              </a:defRPr>
            </a:lvl4pPr>
            <a:lvl5pPr>
              <a:defRPr sz="1200">
                <a:solidFill>
                  <a:srgbClr val="212121"/>
                </a:solidFill>
              </a:defRPr>
            </a:lvl5pPr>
          </a:lstStyle>
          <a:p>
            <a:r>
              <a:rPr lang="en-GB"/>
              <a:t>Title</a:t>
            </a:r>
          </a:p>
        </p:txBody>
      </p:sp>
      <p:pic>
        <p:nvPicPr>
          <p:cNvPr id="2" name="Picture 1" descr="A picture containing text, tableware, dishware, plate&#10;&#10;Description automatically generated">
            <a:extLst>
              <a:ext uri="{FF2B5EF4-FFF2-40B4-BE49-F238E27FC236}">
                <a16:creationId xmlns:a16="http://schemas.microsoft.com/office/drawing/2014/main" id="{757F6ECC-FA56-AE96-644B-067461E4D1E7}"/>
              </a:ext>
            </a:extLst>
          </p:cNvPr>
          <p:cNvPicPr>
            <a:picLocks noChangeAspect="1"/>
          </p:cNvPicPr>
          <p:nvPr userDrawn="1"/>
        </p:nvPicPr>
        <p:blipFill>
          <a:blip r:embed="rId2"/>
          <a:stretch>
            <a:fillRect/>
          </a:stretch>
        </p:blipFill>
        <p:spPr>
          <a:xfrm>
            <a:off x="628649" y="4767263"/>
            <a:ext cx="1590451" cy="274637"/>
          </a:xfrm>
          <a:prstGeom prst="rect">
            <a:avLst/>
          </a:prstGeom>
        </p:spPr>
      </p:pic>
      <p:sp>
        <p:nvSpPr>
          <p:cNvPr id="7" name="Chevron 6">
            <a:extLst>
              <a:ext uri="{FF2B5EF4-FFF2-40B4-BE49-F238E27FC236}">
                <a16:creationId xmlns:a16="http://schemas.microsoft.com/office/drawing/2014/main" id="{B5DC83DA-6C33-9036-24D5-1FCEEDD0C7A2}"/>
              </a:ext>
            </a:extLst>
          </p:cNvPr>
          <p:cNvSpPr/>
          <p:nvPr userDrawn="1"/>
        </p:nvSpPr>
        <p:spPr>
          <a:xfrm rot="5400000">
            <a:off x="4385446" y="1036483"/>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a:extLst>
              <a:ext uri="{FF2B5EF4-FFF2-40B4-BE49-F238E27FC236}">
                <a16:creationId xmlns:a16="http://schemas.microsoft.com/office/drawing/2014/main" id="{95711B55-C273-AB8A-4109-225D0D44EC24}"/>
              </a:ext>
            </a:extLst>
          </p:cNvPr>
          <p:cNvSpPr/>
          <p:nvPr userDrawn="1"/>
        </p:nvSpPr>
        <p:spPr>
          <a:xfrm rot="5400000">
            <a:off x="4385446" y="1973608"/>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a:extLst>
              <a:ext uri="{FF2B5EF4-FFF2-40B4-BE49-F238E27FC236}">
                <a16:creationId xmlns:a16="http://schemas.microsoft.com/office/drawing/2014/main" id="{BFAF0BEB-AA5F-D0BC-A4AB-D74512DCFB5B}"/>
              </a:ext>
            </a:extLst>
          </p:cNvPr>
          <p:cNvSpPr/>
          <p:nvPr userDrawn="1"/>
        </p:nvSpPr>
        <p:spPr>
          <a:xfrm rot="5400000">
            <a:off x="4385446" y="2957915"/>
            <a:ext cx="372716" cy="1462112"/>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3685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End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919D45-B87C-C898-1CE7-E7EDE83C64F9}"/>
              </a:ext>
            </a:extLst>
          </p:cNvPr>
          <p:cNvSpPr>
            <a:spLocks noGrp="1"/>
          </p:cNvSpPr>
          <p:nvPr>
            <p:ph type="sldNum" sz="quarter" idx="10"/>
          </p:nvPr>
        </p:nvSpPr>
        <p:spPr>
          <a:xfrm>
            <a:off x="7798376" y="4767263"/>
            <a:ext cx="716973" cy="274637"/>
          </a:xfrm>
          <a:prstGeom prst="rect">
            <a:avLst/>
          </a:prstGeom>
        </p:spPr>
        <p:txBody>
          <a:bodyPr/>
          <a:lstStyle/>
          <a:p>
            <a:fld id="{43FD0B81-5BFD-9241-BD67-A498655235B5}" type="slidenum">
              <a:rPr lang="en-GB" smtClean="0"/>
              <a:pPr/>
              <a:t>‹#›</a:t>
            </a:fld>
            <a:endParaRPr lang="en-GB"/>
          </a:p>
        </p:txBody>
      </p:sp>
      <p:pic>
        <p:nvPicPr>
          <p:cNvPr id="4" name="Picture 3" descr="Icon&#10;&#10;Description automatically generated">
            <a:extLst>
              <a:ext uri="{FF2B5EF4-FFF2-40B4-BE49-F238E27FC236}">
                <a16:creationId xmlns:a16="http://schemas.microsoft.com/office/drawing/2014/main" id="{DAA66C49-A63E-574B-358C-A094887C31D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1">
            <a:extLst>
              <a:ext uri="{FF2B5EF4-FFF2-40B4-BE49-F238E27FC236}">
                <a16:creationId xmlns:a16="http://schemas.microsoft.com/office/drawing/2014/main" id="{73A1B30D-03A6-54D5-760A-11617150C2E2}"/>
              </a:ext>
            </a:extLst>
          </p:cNvPr>
          <p:cNvSpPr>
            <a:spLocks noGrp="1"/>
          </p:cNvSpPr>
          <p:nvPr>
            <p:ph type="ctrTitle" hasCustomPrompt="1"/>
          </p:nvPr>
        </p:nvSpPr>
        <p:spPr>
          <a:xfrm>
            <a:off x="607714" y="1676400"/>
            <a:ext cx="3152456" cy="1790700"/>
          </a:xfrm>
          <a:prstGeom prst="rect">
            <a:avLst/>
          </a:prstGeom>
        </p:spPr>
        <p:txBody>
          <a:bodyPr lIns="0" rIns="90000" anchor="t">
            <a:normAutofit/>
          </a:bodyPr>
          <a:lstStyle>
            <a:lvl1pPr algn="l">
              <a:lnSpc>
                <a:spcPct val="110000"/>
              </a:lnSpc>
              <a:defRPr sz="2800" b="1" i="0">
                <a:solidFill>
                  <a:schemeClr val="bg1"/>
                </a:solidFill>
                <a:latin typeface="PT Sans" panose="020B0503020203020204" pitchFamily="34" charset="77"/>
              </a:defRPr>
            </a:lvl1pPr>
          </a:lstStyle>
          <a:p>
            <a:r>
              <a:rPr lang="en-US"/>
              <a:t>Short space for a thank you</a:t>
            </a:r>
          </a:p>
        </p:txBody>
      </p:sp>
      <p:sp>
        <p:nvSpPr>
          <p:cNvPr id="6" name="Subtitle 2">
            <a:extLst>
              <a:ext uri="{FF2B5EF4-FFF2-40B4-BE49-F238E27FC236}">
                <a16:creationId xmlns:a16="http://schemas.microsoft.com/office/drawing/2014/main" id="{5C5DF0B5-DA77-B089-8239-E1BEF751BBEC}"/>
              </a:ext>
            </a:extLst>
          </p:cNvPr>
          <p:cNvSpPr>
            <a:spLocks noGrp="1"/>
          </p:cNvSpPr>
          <p:nvPr>
            <p:ph type="subTitle" idx="1" hasCustomPrompt="1"/>
          </p:nvPr>
        </p:nvSpPr>
        <p:spPr>
          <a:xfrm>
            <a:off x="607238" y="3746100"/>
            <a:ext cx="3152932" cy="244269"/>
          </a:xfrm>
          <a:prstGeom prst="rect">
            <a:avLst/>
          </a:prstGeom>
        </p:spPr>
        <p:txBody>
          <a:bodyPr lIns="0">
            <a:normAutofit/>
          </a:bodyPr>
          <a:lstStyle>
            <a:lvl1pPr marL="0" indent="0" algn="l">
              <a:buNone/>
              <a:defRPr sz="12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Contact Details</a:t>
            </a:r>
          </a:p>
        </p:txBody>
      </p:sp>
      <p:sp>
        <p:nvSpPr>
          <p:cNvPr id="7" name="Text Placeholder 10">
            <a:extLst>
              <a:ext uri="{FF2B5EF4-FFF2-40B4-BE49-F238E27FC236}">
                <a16:creationId xmlns:a16="http://schemas.microsoft.com/office/drawing/2014/main" id="{3C5F173C-F3AF-CD82-B452-AA8B08C08E88}"/>
              </a:ext>
            </a:extLst>
          </p:cNvPr>
          <p:cNvSpPr>
            <a:spLocks noGrp="1"/>
          </p:cNvSpPr>
          <p:nvPr>
            <p:ph type="body" sz="quarter" idx="11" hasCustomPrompt="1"/>
          </p:nvPr>
        </p:nvSpPr>
        <p:spPr>
          <a:xfrm>
            <a:off x="607237" y="4019700"/>
            <a:ext cx="3152456" cy="600530"/>
          </a:xfrm>
          <a:prstGeom prst="rect">
            <a:avLst/>
          </a:prstGeom>
        </p:spPr>
        <p:txBody>
          <a:bodyPr lIns="0">
            <a:norm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Email:</a:t>
            </a:r>
          </a:p>
          <a:p>
            <a:pPr lvl="0"/>
            <a:r>
              <a:rPr lang="en-US"/>
              <a:t>Phone Number:</a:t>
            </a:r>
            <a:endParaRPr lang="en-GB"/>
          </a:p>
        </p:txBody>
      </p:sp>
    </p:spTree>
    <p:extLst>
      <p:ext uri="{BB962C8B-B14F-4D97-AF65-F5344CB8AC3E}">
        <p14:creationId xmlns:p14="http://schemas.microsoft.com/office/powerpoint/2010/main" val="3868190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uide - Introduction">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7BCD44B4-F66D-F43D-D052-C9EC99B5A15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a16="http://schemas.microsoft.com/office/drawing/2014/main" id="{81C16BF4-F03C-764D-8010-46C93A08A0B0}"/>
              </a:ext>
            </a:extLst>
          </p:cNvPr>
          <p:cNvSpPr txBox="1">
            <a:spLocks/>
          </p:cNvSpPr>
          <p:nvPr userDrawn="1"/>
        </p:nvSpPr>
        <p:spPr>
          <a:xfrm>
            <a:off x="1054980" y="3781804"/>
            <a:ext cx="3170385" cy="10568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0" i="0" kern="1200">
                <a:solidFill>
                  <a:schemeClr val="bg1"/>
                </a:solidFill>
                <a:effectLst/>
                <a:latin typeface="Arial" panose="020B0604020202020204" pitchFamily="34" charset="0"/>
                <a:ea typeface="+mj-ea"/>
                <a:cs typeface="Arial" panose="020B0604020202020204" pitchFamily="34" charset="0"/>
              </a:rPr>
              <a:t>This guide section aims to introduce you to the various elements that make up an on-brand presentation.</a:t>
            </a:r>
          </a:p>
        </p:txBody>
      </p:sp>
      <p:sp>
        <p:nvSpPr>
          <p:cNvPr id="15" name="Title 1">
            <a:extLst>
              <a:ext uri="{FF2B5EF4-FFF2-40B4-BE49-F238E27FC236}">
                <a16:creationId xmlns:a16="http://schemas.microsoft.com/office/drawing/2014/main" id="{3867A14C-2B8D-F64C-A6A0-1F40C7C51353}"/>
              </a:ext>
            </a:extLst>
          </p:cNvPr>
          <p:cNvSpPr txBox="1">
            <a:spLocks/>
          </p:cNvSpPr>
          <p:nvPr userDrawn="1"/>
        </p:nvSpPr>
        <p:spPr>
          <a:xfrm>
            <a:off x="1152000" y="1803602"/>
            <a:ext cx="4514547" cy="1348028"/>
          </a:xfrm>
          <a:prstGeom prst="rect">
            <a:avLst/>
          </a:prstGeom>
        </p:spPr>
        <p:txBody>
          <a:bodyPr vert="horz" lIns="0" tIns="45720" rIns="91440" bIns="45720" rtlCol="0" anchor="t">
            <a:normAutofit fontScale="92500" lnSpcReduction="10000"/>
          </a:bodyPr>
          <a:lstStyle>
            <a:lvl1pPr algn="l" defTabSz="914400" rtl="0" eaLnBrk="1" latinLnBrk="0" hangingPunct="1">
              <a:lnSpc>
                <a:spcPct val="90000"/>
              </a:lnSpc>
              <a:spcBef>
                <a:spcPct val="0"/>
              </a:spcBef>
              <a:buNone/>
              <a:defRPr sz="3800" b="1" i="0" kern="1200">
                <a:solidFill>
                  <a:schemeClr val="bg1"/>
                </a:solidFill>
                <a:latin typeface="PT Sans" panose="020B0503020203020204" pitchFamily="34" charset="77"/>
                <a:ea typeface="+mj-ea"/>
                <a:cs typeface="+mj-cs"/>
              </a:defRPr>
            </a:lvl1pPr>
          </a:lstStyle>
          <a:p>
            <a:pPr>
              <a:lnSpc>
                <a:spcPct val="110000"/>
              </a:lnSpc>
            </a:pPr>
            <a:r>
              <a:rPr lang="en-US" sz="2800"/>
              <a:t>Motorsport UK</a:t>
            </a:r>
          </a:p>
          <a:p>
            <a:pPr>
              <a:lnSpc>
                <a:spcPct val="110000"/>
              </a:lnSpc>
            </a:pPr>
            <a:r>
              <a:rPr lang="en-US" sz="2800" err="1"/>
              <a:t>Powerpoint</a:t>
            </a:r>
            <a:r>
              <a:rPr lang="en-US" sz="2800"/>
              <a:t> Template</a:t>
            </a:r>
            <a:br>
              <a:rPr lang="en-US" sz="2800"/>
            </a:br>
            <a:r>
              <a:rPr lang="en-US" sz="2800"/>
              <a:t>Introduction</a:t>
            </a:r>
          </a:p>
        </p:txBody>
      </p:sp>
    </p:spTree>
    <p:extLst>
      <p:ext uri="{BB962C8B-B14F-4D97-AF65-F5344CB8AC3E}">
        <p14:creationId xmlns:p14="http://schemas.microsoft.com/office/powerpoint/2010/main" val="3945078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uide - Brand Fon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722754-3614-2640-BF5B-FAF121585FD4}"/>
              </a:ext>
            </a:extLst>
          </p:cNvPr>
          <p:cNvSpPr txBox="1">
            <a:spLocks/>
          </p:cNvSpPr>
          <p:nvPr userDrawn="1"/>
        </p:nvSpPr>
        <p:spPr>
          <a:xfrm>
            <a:off x="628650" y="1071610"/>
            <a:ext cx="2765714" cy="31447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PT Sans is the only font to be used in </a:t>
            </a:r>
            <a:r>
              <a:rPr lang="en-GB" sz="1400" b="1" i="0" kern="1200" err="1">
                <a:solidFill>
                  <a:srgbClr val="212121"/>
                </a:solidFill>
                <a:effectLst/>
                <a:latin typeface="PT Sans" panose="020B0503020203020204" pitchFamily="34" charset="77"/>
                <a:ea typeface="+mj-ea"/>
                <a:cs typeface="Arial" panose="020B0604020202020204" pitchFamily="34" charset="0"/>
              </a:rPr>
              <a:t>Powerpoint</a:t>
            </a:r>
            <a:r>
              <a:rPr lang="en-GB" sz="1400" b="1" i="0" kern="1200">
                <a:solidFill>
                  <a:srgbClr val="212121"/>
                </a:solidFill>
                <a:effectLst/>
                <a:latin typeface="PT Sans" panose="020B0503020203020204" pitchFamily="34" charset="77"/>
                <a:ea typeface="+mj-ea"/>
                <a:cs typeface="Arial" panose="020B0604020202020204" pitchFamily="34" charset="0"/>
              </a:rPr>
              <a:t>. </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1" i="0" kern="1200">
                <a:solidFill>
                  <a:srgbClr val="212121"/>
                </a:solidFill>
                <a:effectLst/>
                <a:latin typeface="PT Sans" panose="020B0503020203020204" pitchFamily="34" charset="77"/>
                <a:ea typeface="+mj-ea"/>
                <a:cs typeface="Arial" panose="020B0604020202020204" pitchFamily="34" charset="0"/>
              </a:rPr>
              <a:t>The font should be boldened for titles and headers.</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1" i="0" kern="1200">
                <a:solidFill>
                  <a:srgbClr val="212121"/>
                </a:solidFill>
                <a:effectLst/>
                <a:latin typeface="PT Sans" panose="020B0503020203020204" pitchFamily="34" charset="77"/>
                <a:ea typeface="+mj-ea"/>
                <a:cs typeface="Arial" panose="020B0604020202020204" pitchFamily="34" charset="0"/>
              </a:rPr>
              <a:t>PT Sans Regular should be used for all-round use and your body of text </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PT Sans is available to download for free via</a:t>
            </a:r>
            <a:br>
              <a:rPr lang="en-GB" sz="1400" b="0" i="0" kern="1200">
                <a:solidFill>
                  <a:srgbClr val="212121"/>
                </a:solidFill>
                <a:effectLst/>
                <a:latin typeface="PT Sans" panose="020B0503020203020204" pitchFamily="34" charset="77"/>
                <a:ea typeface="+mj-ea"/>
                <a:cs typeface="Arial" panose="020B0604020202020204" pitchFamily="34" charset="0"/>
              </a:rPr>
            </a:br>
            <a:r>
              <a:rPr lang="en-GB" sz="1400" b="0" i="0" kern="1200">
                <a:solidFill>
                  <a:srgbClr val="212121"/>
                </a:solidFill>
                <a:effectLst/>
                <a:latin typeface="PT Sans" panose="020B0503020203020204" pitchFamily="34" charset="77"/>
                <a:ea typeface="+mj-ea"/>
                <a:cs typeface="Arial" panose="020B0604020202020204" pitchFamily="34" charset="0"/>
                <a:hlinkClick r:id="rId2"/>
              </a:rPr>
              <a:t>Google fonts.</a:t>
            </a:r>
            <a:endParaRPr lang="en-GB" sz="1400" b="0" i="0" kern="1200">
              <a:solidFill>
                <a:srgbClr val="212121"/>
              </a:solidFill>
              <a:effectLst/>
              <a:latin typeface="PT Sans" panose="020B0503020203020204" pitchFamily="34" charset="77"/>
              <a:ea typeface="+mj-ea"/>
              <a:cs typeface="Arial" panose="020B0604020202020204" pitchFamily="34" charset="0"/>
            </a:endParaRPr>
          </a:p>
        </p:txBody>
      </p:sp>
      <p:sp>
        <p:nvSpPr>
          <p:cNvPr id="7" name="Rectangle 6">
            <a:extLst>
              <a:ext uri="{FF2B5EF4-FFF2-40B4-BE49-F238E27FC236}">
                <a16:creationId xmlns:a16="http://schemas.microsoft.com/office/drawing/2014/main" id="{B9686C23-2522-0240-955E-D0F95F375958}"/>
              </a:ext>
            </a:extLst>
          </p:cNvPr>
          <p:cNvSpPr/>
          <p:nvPr userDrawn="1"/>
        </p:nvSpPr>
        <p:spPr>
          <a:xfrm>
            <a:off x="3882346" y="1139054"/>
            <a:ext cx="5261654" cy="1631520"/>
          </a:xfrm>
          <a:prstGeom prst="rect">
            <a:avLst/>
          </a:prstGeom>
          <a:solidFill>
            <a:srgbClr val="0A3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0B81942-7DBC-1C48-897C-80C629D092AE}"/>
              </a:ext>
            </a:extLst>
          </p:cNvPr>
          <p:cNvSpPr/>
          <p:nvPr userDrawn="1"/>
        </p:nvSpPr>
        <p:spPr>
          <a:xfrm>
            <a:off x="3882346" y="2843983"/>
            <a:ext cx="5261654" cy="1631520"/>
          </a:xfrm>
          <a:prstGeom prst="rect">
            <a:avLst/>
          </a:prstGeom>
          <a:solidFill>
            <a:srgbClr val="23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D440DCF-5355-A14D-86C9-C9B567943FD9}"/>
              </a:ext>
            </a:extLst>
          </p:cNvPr>
          <p:cNvSpPr/>
          <p:nvPr userDrawn="1"/>
        </p:nvSpPr>
        <p:spPr>
          <a:xfrm>
            <a:off x="4061283" y="1514247"/>
            <a:ext cx="4380753" cy="738664"/>
          </a:xfrm>
          <a:prstGeom prst="rect">
            <a:avLst/>
          </a:prstGeom>
        </p:spPr>
        <p:txBody>
          <a:bodyPr wrap="square">
            <a:spAutoFit/>
          </a:bodyPr>
          <a:lstStyle/>
          <a:p>
            <a:r>
              <a:rPr lang="en-GB" sz="1400" b="1" i="0" kern="1200">
                <a:solidFill>
                  <a:schemeClr val="bg1"/>
                </a:solidFill>
                <a:effectLst/>
                <a:latin typeface="PT Sans" panose="020B0503020203020204" pitchFamily="34" charset="77"/>
                <a:ea typeface="+mn-ea"/>
                <a:cs typeface="Arial" panose="020B0604020202020204" pitchFamily="34" charset="0"/>
              </a:rPr>
              <a:t>PT Sans Bold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i="0" kern="1200">
                <a:solidFill>
                  <a:schemeClr val="bg1"/>
                </a:solidFill>
                <a:effectLst/>
                <a:latin typeface="PT Sans" panose="020B0503020203020204" pitchFamily="34" charset="77"/>
                <a:ea typeface="+mn-ea"/>
                <a:cs typeface="+mn-cs"/>
              </a:rPr>
              <a:t>Titles and headers</a:t>
            </a:r>
            <a:r>
              <a:rPr lang="en-GB" sz="2800" b="1" i="0" kern="1200">
                <a:solidFill>
                  <a:schemeClr val="bg1"/>
                </a:solidFill>
                <a:effectLst/>
                <a:latin typeface="PT Sans" panose="020B0503020203020204" pitchFamily="34" charset="77"/>
                <a:ea typeface="+mn-ea"/>
                <a:cs typeface="Arial" panose="020B0604020202020204" pitchFamily="34" charset="0"/>
              </a:rPr>
              <a:t> </a:t>
            </a:r>
            <a:endParaRPr lang="en-GB" sz="2800" b="1" i="0">
              <a:solidFill>
                <a:schemeClr val="bg1"/>
              </a:solidFill>
              <a:latin typeface="PT Sans" panose="020B0503020203020204" pitchFamily="34" charset="77"/>
            </a:endParaRPr>
          </a:p>
        </p:txBody>
      </p:sp>
      <p:sp>
        <p:nvSpPr>
          <p:cNvPr id="19" name="Rectangle 18">
            <a:extLst>
              <a:ext uri="{FF2B5EF4-FFF2-40B4-BE49-F238E27FC236}">
                <a16:creationId xmlns:a16="http://schemas.microsoft.com/office/drawing/2014/main" id="{78C3BA56-9E1B-7D44-BDA9-54756BB1FD0E}"/>
              </a:ext>
            </a:extLst>
          </p:cNvPr>
          <p:cNvSpPr/>
          <p:nvPr userDrawn="1"/>
        </p:nvSpPr>
        <p:spPr>
          <a:xfrm>
            <a:off x="4061283" y="3244244"/>
            <a:ext cx="4879517" cy="738664"/>
          </a:xfrm>
          <a:prstGeom prst="rect">
            <a:avLst/>
          </a:prstGeom>
        </p:spPr>
        <p:txBody>
          <a:bodyPr wrap="square">
            <a:spAutoFit/>
          </a:bodyPr>
          <a:lstStyle/>
          <a:p>
            <a:r>
              <a:rPr lang="en-GB" sz="1400" b="1" i="0" kern="1200">
                <a:solidFill>
                  <a:schemeClr val="bg1"/>
                </a:solidFill>
                <a:effectLst/>
                <a:latin typeface="PT Sans" panose="020B0503020203020204" pitchFamily="34" charset="77"/>
                <a:ea typeface="+mn-ea"/>
                <a:cs typeface="Arial" panose="020B0604020202020204" pitchFamily="34" charset="0"/>
              </a:rPr>
              <a:t>PT Sans Regular</a:t>
            </a:r>
            <a:endParaRPr lang="en-GB" sz="1400" b="0" i="0" kern="1200">
              <a:solidFill>
                <a:schemeClr val="bg1"/>
              </a:solidFill>
              <a:effectLst/>
              <a:latin typeface="PT Sans" panose="020B0503020203020204" pitchFamily="34" charset="77"/>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2800" b="0" i="0" kern="1200">
                <a:solidFill>
                  <a:schemeClr val="bg1"/>
                </a:solidFill>
                <a:effectLst/>
                <a:latin typeface="PT Sans" panose="020B0503020203020204" pitchFamily="34" charset="77"/>
                <a:ea typeface="+mn-ea"/>
                <a:cs typeface="Arial" panose="020B0604020202020204" pitchFamily="34" charset="0"/>
              </a:rPr>
              <a:t>All-round use and body</a:t>
            </a:r>
            <a:endParaRPr lang="en-GB" sz="2800" b="0" i="0">
              <a:solidFill>
                <a:schemeClr val="bg1"/>
              </a:solidFill>
              <a:latin typeface="PT Sans" panose="020B0503020203020204" pitchFamily="34" charset="77"/>
              <a:cs typeface="Arial" panose="020B0604020202020204" pitchFamily="34" charset="0"/>
            </a:endParaRPr>
          </a:p>
        </p:txBody>
      </p:sp>
      <p:sp>
        <p:nvSpPr>
          <p:cNvPr id="21" name="Rectangle 20">
            <a:extLst>
              <a:ext uri="{FF2B5EF4-FFF2-40B4-BE49-F238E27FC236}">
                <a16:creationId xmlns:a16="http://schemas.microsoft.com/office/drawing/2014/main" id="{E7EA4A13-8988-984C-9D61-4274E02FCC1A}"/>
              </a:ext>
            </a:extLst>
          </p:cNvPr>
          <p:cNvSpPr/>
          <p:nvPr userDrawn="1"/>
        </p:nvSpPr>
        <p:spPr>
          <a:xfrm>
            <a:off x="628650" y="350011"/>
            <a:ext cx="1962397" cy="523220"/>
          </a:xfrm>
          <a:prstGeom prst="rect">
            <a:avLst/>
          </a:prstGeom>
        </p:spPr>
        <p:txBody>
          <a:bodyPr wrap="none">
            <a:spAutoFit/>
          </a:bodyPr>
          <a:lstStyle/>
          <a:p>
            <a:r>
              <a:rPr lang="en-US" sz="2800" b="1" i="0">
                <a:solidFill>
                  <a:srgbClr val="0A3CCD"/>
                </a:solidFill>
                <a:latin typeface="PT Sans" panose="020B0503020203020204" pitchFamily="34" charset="77"/>
              </a:rPr>
              <a:t>Brand fonts</a:t>
            </a:r>
            <a:endParaRPr lang="en-GB" sz="2800" b="1" i="0">
              <a:solidFill>
                <a:srgbClr val="0A3CCD"/>
              </a:solidFill>
              <a:latin typeface="PT Sans" panose="020B0503020203020204" pitchFamily="34" charset="77"/>
            </a:endParaRPr>
          </a:p>
        </p:txBody>
      </p:sp>
      <p:sp>
        <p:nvSpPr>
          <p:cNvPr id="8" name="Slide Number Placeholder 5">
            <a:extLst>
              <a:ext uri="{FF2B5EF4-FFF2-40B4-BE49-F238E27FC236}">
                <a16:creationId xmlns:a16="http://schemas.microsoft.com/office/drawing/2014/main" id="{982E68CA-6C39-1746-9767-6D9C797128B8}"/>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spTree>
    <p:extLst>
      <p:ext uri="{BB962C8B-B14F-4D97-AF65-F5344CB8AC3E}">
        <p14:creationId xmlns:p14="http://schemas.microsoft.com/office/powerpoint/2010/main" val="352710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C3C4AE8C-CE69-D262-CE0C-9F32F29F522C}"/>
              </a:ext>
            </a:extLst>
          </p:cNvPr>
          <p:cNvSpPr>
            <a:spLocks noGrp="1"/>
          </p:cNvSpPr>
          <p:nvPr>
            <p:ph type="subTitle" idx="1" hasCustomPrompt="1"/>
          </p:nvPr>
        </p:nvSpPr>
        <p:spPr>
          <a:xfrm>
            <a:off x="524749" y="3323822"/>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2027550796"/>
      </p:ext>
    </p:extLst>
  </p:cSld>
  <p:clrMapOvr>
    <a:masterClrMapping/>
  </p:clrMapOvr>
  <p:extLst>
    <p:ext uri="{DCECCB84-F9BA-43D5-87BE-67443E8EF086}">
      <p15:sldGuideLst xmlns:p15="http://schemas.microsoft.com/office/powerpoint/2012/main">
        <p15:guide id="1" orient="horz" pos="2777">
          <p15:clr>
            <a:srgbClr val="FBAE40"/>
          </p15:clr>
        </p15:guide>
        <p15:guide id="2" pos="70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uide - Brand Colour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722754-3614-2640-BF5B-FAF121585FD4}"/>
              </a:ext>
            </a:extLst>
          </p:cNvPr>
          <p:cNvSpPr txBox="1">
            <a:spLocks/>
          </p:cNvSpPr>
          <p:nvPr userDrawn="1"/>
        </p:nvSpPr>
        <p:spPr>
          <a:xfrm>
            <a:off x="628650" y="1071610"/>
            <a:ext cx="2765714" cy="31447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Our colours have been carefully selected to represent how Motorsport UK brings the energy and impact required</a:t>
            </a:r>
            <a:br>
              <a:rPr lang="en-GB" sz="1400" b="1" i="0" kern="1200">
                <a:solidFill>
                  <a:srgbClr val="212121"/>
                </a:solidFill>
                <a:effectLst/>
                <a:latin typeface="PT Sans" panose="020B0503020203020204" pitchFamily="34" charset="77"/>
                <a:ea typeface="+mj-ea"/>
                <a:cs typeface="Arial" panose="020B0604020202020204" pitchFamily="34" charset="0"/>
              </a:rPr>
            </a:br>
            <a:r>
              <a:rPr lang="en-GB" sz="1400" b="1" i="0" kern="1200">
                <a:solidFill>
                  <a:srgbClr val="212121"/>
                </a:solidFill>
                <a:effectLst/>
                <a:latin typeface="PT Sans" panose="020B0503020203020204" pitchFamily="34" charset="77"/>
                <a:ea typeface="+mj-ea"/>
                <a:cs typeface="Arial" panose="020B0604020202020204" pitchFamily="34" charset="0"/>
              </a:rPr>
              <a:t>to take our organisation to</a:t>
            </a:r>
            <a:br>
              <a:rPr lang="en-GB" sz="1400" b="1" i="0" kern="1200">
                <a:solidFill>
                  <a:srgbClr val="212121"/>
                </a:solidFill>
                <a:effectLst/>
                <a:latin typeface="PT Sans" panose="020B0503020203020204" pitchFamily="34" charset="77"/>
                <a:ea typeface="+mj-ea"/>
                <a:cs typeface="Arial" panose="020B0604020202020204" pitchFamily="34" charset="0"/>
              </a:rPr>
            </a:br>
            <a:r>
              <a:rPr lang="en-GB" sz="1400" b="1" i="0" kern="1200">
                <a:solidFill>
                  <a:srgbClr val="212121"/>
                </a:solidFill>
                <a:effectLst/>
                <a:latin typeface="PT Sans" panose="020B0503020203020204" pitchFamily="34" charset="77"/>
                <a:ea typeface="+mj-ea"/>
                <a:cs typeface="Arial" panose="020B0604020202020204" pitchFamily="34" charset="0"/>
              </a:rPr>
              <a:t>the next level.</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You can use the colour picker tool within PowerPoint to reference these on-brand samples, creating a saved palette you can always refer to.</a:t>
            </a:r>
          </a:p>
        </p:txBody>
      </p:sp>
      <p:sp>
        <p:nvSpPr>
          <p:cNvPr id="13" name="Rectangle 12">
            <a:extLst>
              <a:ext uri="{FF2B5EF4-FFF2-40B4-BE49-F238E27FC236}">
                <a16:creationId xmlns:a16="http://schemas.microsoft.com/office/drawing/2014/main" id="{A45FFEE2-ED6E-054E-B5EF-A87C526C7909}"/>
              </a:ext>
            </a:extLst>
          </p:cNvPr>
          <p:cNvSpPr/>
          <p:nvPr userDrawn="1"/>
        </p:nvSpPr>
        <p:spPr>
          <a:xfrm>
            <a:off x="628650" y="350011"/>
            <a:ext cx="2345514" cy="523220"/>
          </a:xfrm>
          <a:prstGeom prst="rect">
            <a:avLst/>
          </a:prstGeom>
        </p:spPr>
        <p:txBody>
          <a:bodyPr wrap="none">
            <a:spAutoFit/>
          </a:bodyPr>
          <a:lstStyle/>
          <a:p>
            <a:r>
              <a:rPr lang="en-US" sz="2800" b="1" i="0">
                <a:solidFill>
                  <a:srgbClr val="0A3CCD"/>
                </a:solidFill>
                <a:latin typeface="PT Sans" panose="020B0503020203020204" pitchFamily="34" charset="77"/>
              </a:rPr>
              <a:t>Brand Colours</a:t>
            </a:r>
            <a:endParaRPr lang="en-GB" sz="2800" b="1" i="0">
              <a:solidFill>
                <a:srgbClr val="0A3CCD"/>
              </a:solidFill>
              <a:latin typeface="PT Sans" panose="020B0503020203020204" pitchFamily="34" charset="77"/>
            </a:endParaRPr>
          </a:p>
        </p:txBody>
      </p:sp>
      <p:sp>
        <p:nvSpPr>
          <p:cNvPr id="12" name="Slide Number Placeholder 5">
            <a:extLst>
              <a:ext uri="{FF2B5EF4-FFF2-40B4-BE49-F238E27FC236}">
                <a16:creationId xmlns:a16="http://schemas.microsoft.com/office/drawing/2014/main" id="{645F2D8E-BC4A-C24A-8484-F6CE91F88966}"/>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sp>
        <p:nvSpPr>
          <p:cNvPr id="2" name="Rectangle 1">
            <a:extLst>
              <a:ext uri="{FF2B5EF4-FFF2-40B4-BE49-F238E27FC236}">
                <a16:creationId xmlns:a16="http://schemas.microsoft.com/office/drawing/2014/main" id="{DDB2E6E4-F8CB-0826-D33A-CE45A41F8163}"/>
              </a:ext>
            </a:extLst>
          </p:cNvPr>
          <p:cNvSpPr/>
          <p:nvPr userDrawn="1"/>
        </p:nvSpPr>
        <p:spPr>
          <a:xfrm>
            <a:off x="3882346" y="1139054"/>
            <a:ext cx="1131106" cy="1131106"/>
          </a:xfrm>
          <a:prstGeom prst="rect">
            <a:avLst/>
          </a:prstGeom>
          <a:solidFill>
            <a:srgbClr val="3B3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F7B8703-22F1-1B98-60F9-B652D2EF6D23}"/>
              </a:ext>
            </a:extLst>
          </p:cNvPr>
          <p:cNvSpPr/>
          <p:nvPr userDrawn="1"/>
        </p:nvSpPr>
        <p:spPr>
          <a:xfrm>
            <a:off x="5049645" y="1139053"/>
            <a:ext cx="1131106" cy="1131106"/>
          </a:xfrm>
          <a:prstGeom prst="rect">
            <a:avLst/>
          </a:prstGeom>
          <a:solidFill>
            <a:srgbClr val="201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B5EE3CC-3F0F-8B14-48FA-01C73C10D7D9}"/>
              </a:ext>
            </a:extLst>
          </p:cNvPr>
          <p:cNvSpPr/>
          <p:nvPr userDrawn="1"/>
        </p:nvSpPr>
        <p:spPr>
          <a:xfrm>
            <a:off x="6216945" y="1139053"/>
            <a:ext cx="1131106" cy="1131106"/>
          </a:xfrm>
          <a:prstGeom prst="rect">
            <a:avLst/>
          </a:prstGeom>
          <a:solidFill>
            <a:srgbClr val="D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D238257-DC51-78B4-747C-B4F6C2C98C8A}"/>
              </a:ext>
            </a:extLst>
          </p:cNvPr>
          <p:cNvSpPr/>
          <p:nvPr userDrawn="1"/>
        </p:nvSpPr>
        <p:spPr>
          <a:xfrm>
            <a:off x="3882346" y="2307789"/>
            <a:ext cx="1131106" cy="1131106"/>
          </a:xfrm>
          <a:prstGeom prst="rect">
            <a:avLst/>
          </a:prstGeom>
          <a:solidFill>
            <a:srgbClr val="E13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92AA7B8-8433-560B-887B-D75A0B93E245}"/>
              </a:ext>
            </a:extLst>
          </p:cNvPr>
          <p:cNvSpPr/>
          <p:nvPr userDrawn="1"/>
        </p:nvSpPr>
        <p:spPr>
          <a:xfrm>
            <a:off x="5049645" y="2307788"/>
            <a:ext cx="1131106" cy="1131106"/>
          </a:xfrm>
          <a:prstGeom prst="rect">
            <a:avLst/>
          </a:prstGeom>
          <a:solidFill>
            <a:srgbClr val="DFE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51DA2E0-F79C-ECF2-8C04-B4775ABFE577}"/>
              </a:ext>
            </a:extLst>
          </p:cNvPr>
          <p:cNvSpPr/>
          <p:nvPr userDrawn="1"/>
        </p:nvSpPr>
        <p:spPr>
          <a:xfrm>
            <a:off x="6216945" y="2307788"/>
            <a:ext cx="1131106" cy="1131106"/>
          </a:xfrm>
          <a:prstGeom prst="rect">
            <a:avLst/>
          </a:prstGeom>
          <a:solidFill>
            <a:srgbClr val="35C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48131CD-7602-23D4-7AA7-B462E1242F3B}"/>
              </a:ext>
            </a:extLst>
          </p:cNvPr>
          <p:cNvSpPr/>
          <p:nvPr userDrawn="1"/>
        </p:nvSpPr>
        <p:spPr>
          <a:xfrm>
            <a:off x="7384244" y="2307788"/>
            <a:ext cx="1131106" cy="1131106"/>
          </a:xfrm>
          <a:prstGeom prst="rect">
            <a:avLst/>
          </a:prstGeom>
          <a:solidFill>
            <a:srgbClr val="E3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6466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uide - Table Sty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DA64DD-E707-4049-9E87-516DBFB3E825}"/>
              </a:ext>
            </a:extLst>
          </p:cNvPr>
          <p:cNvSpPr txBox="1">
            <a:spLocks/>
          </p:cNvSpPr>
          <p:nvPr userDrawn="1"/>
        </p:nvSpPr>
        <p:spPr>
          <a:xfrm>
            <a:off x="628649" y="1574370"/>
            <a:ext cx="2973403" cy="2969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Using PowerPoint’s default table styles will pull Motorsport UK’s colours through automatically.</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Colours should be kept flat with no gradients or shadows. Appropriate use of colour should be applied manually (see table design tab) – </a:t>
            </a:r>
            <a:br>
              <a:rPr lang="en-GB" sz="1400" b="0" i="0" kern="1200">
                <a:solidFill>
                  <a:srgbClr val="212121"/>
                </a:solidFill>
                <a:effectLst/>
                <a:latin typeface="PT Sans" panose="020B0503020203020204" pitchFamily="34" charset="77"/>
                <a:ea typeface="+mj-ea"/>
                <a:cs typeface="Arial" panose="020B0604020202020204" pitchFamily="34" charset="0"/>
              </a:rPr>
            </a:br>
            <a:r>
              <a:rPr lang="en-GB" sz="1400" b="0" i="0" kern="1200">
                <a:solidFill>
                  <a:srgbClr val="212121"/>
                </a:solidFill>
                <a:effectLst/>
                <a:latin typeface="PT Sans" panose="020B0503020203020204" pitchFamily="34" charset="77"/>
                <a:ea typeface="+mj-ea"/>
                <a:cs typeface="Arial" panose="020B0604020202020204" pitchFamily="34" charset="0"/>
              </a:rPr>
              <a:t>please consult the brand guidelines on use of colour.</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p:txBody>
      </p:sp>
      <p:sp>
        <p:nvSpPr>
          <p:cNvPr id="11" name="Rectangle 10">
            <a:extLst>
              <a:ext uri="{FF2B5EF4-FFF2-40B4-BE49-F238E27FC236}">
                <a16:creationId xmlns:a16="http://schemas.microsoft.com/office/drawing/2014/main" id="{97CBA6CE-CEB1-0A4C-8F8B-0334E09C1F73}"/>
              </a:ext>
            </a:extLst>
          </p:cNvPr>
          <p:cNvSpPr/>
          <p:nvPr userDrawn="1"/>
        </p:nvSpPr>
        <p:spPr>
          <a:xfrm>
            <a:off x="628650" y="350011"/>
            <a:ext cx="3293659" cy="523220"/>
          </a:xfrm>
          <a:prstGeom prst="rect">
            <a:avLst/>
          </a:prstGeom>
        </p:spPr>
        <p:txBody>
          <a:bodyPr wrap="none">
            <a:spAutoFit/>
          </a:bodyPr>
          <a:lstStyle/>
          <a:p>
            <a:r>
              <a:rPr lang="en-US" sz="2800" b="1" i="0">
                <a:solidFill>
                  <a:srgbClr val="0A3CCD"/>
                </a:solidFill>
                <a:latin typeface="PT Sans" panose="020B0503020203020204" pitchFamily="34" charset="77"/>
              </a:rPr>
              <a:t>Table Style Example</a:t>
            </a:r>
            <a:endParaRPr lang="en-GB" sz="2800" b="1" i="0">
              <a:solidFill>
                <a:srgbClr val="0A3CCD"/>
              </a:solidFill>
              <a:latin typeface="PT Sans" panose="020B0503020203020204" pitchFamily="34" charset="77"/>
            </a:endParaRPr>
          </a:p>
        </p:txBody>
      </p:sp>
      <p:sp>
        <p:nvSpPr>
          <p:cNvPr id="5" name="Slide Number Placeholder 5">
            <a:extLst>
              <a:ext uri="{FF2B5EF4-FFF2-40B4-BE49-F238E27FC236}">
                <a16:creationId xmlns:a16="http://schemas.microsoft.com/office/drawing/2014/main" id="{57FEA978-ACDA-4042-AAC5-4E00DA2C6B45}"/>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pic>
        <p:nvPicPr>
          <p:cNvPr id="3" name="Picture 2" descr="Table&#10;&#10;Description automatically generated">
            <a:extLst>
              <a:ext uri="{FF2B5EF4-FFF2-40B4-BE49-F238E27FC236}">
                <a16:creationId xmlns:a16="http://schemas.microsoft.com/office/drawing/2014/main" id="{17B29641-5D0E-FBCC-FD7C-6EAA2787E361}"/>
              </a:ext>
            </a:extLst>
          </p:cNvPr>
          <p:cNvPicPr>
            <a:picLocks noChangeAspect="1"/>
          </p:cNvPicPr>
          <p:nvPr userDrawn="1"/>
        </p:nvPicPr>
        <p:blipFill>
          <a:blip r:embed="rId2"/>
          <a:stretch>
            <a:fillRect/>
          </a:stretch>
        </p:blipFill>
        <p:spPr>
          <a:xfrm>
            <a:off x="3901968" y="1574370"/>
            <a:ext cx="5096656" cy="1994759"/>
          </a:xfrm>
          <a:prstGeom prst="rect">
            <a:avLst/>
          </a:prstGeom>
        </p:spPr>
      </p:pic>
    </p:spTree>
    <p:extLst>
      <p:ext uri="{BB962C8B-B14F-4D97-AF65-F5344CB8AC3E}">
        <p14:creationId xmlns:p14="http://schemas.microsoft.com/office/powerpoint/2010/main" val="2473799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uide - Chart Sty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9CF9BE-950F-B547-8C30-48B1439282C8}"/>
              </a:ext>
            </a:extLst>
          </p:cNvPr>
          <p:cNvSpPr/>
          <p:nvPr userDrawn="1"/>
        </p:nvSpPr>
        <p:spPr>
          <a:xfrm>
            <a:off x="628650" y="350011"/>
            <a:ext cx="3294492" cy="523220"/>
          </a:xfrm>
          <a:prstGeom prst="rect">
            <a:avLst/>
          </a:prstGeom>
        </p:spPr>
        <p:txBody>
          <a:bodyPr wrap="none">
            <a:spAutoFit/>
          </a:bodyPr>
          <a:lstStyle/>
          <a:p>
            <a:r>
              <a:rPr lang="en-US" sz="2800" b="1" i="0">
                <a:solidFill>
                  <a:srgbClr val="0A3CCD"/>
                </a:solidFill>
                <a:latin typeface="PT Sans" panose="020B0503020203020204" pitchFamily="34" charset="77"/>
              </a:rPr>
              <a:t>Chart Style Example</a:t>
            </a:r>
            <a:endParaRPr lang="en-GB" sz="2800" b="1" i="0">
              <a:solidFill>
                <a:srgbClr val="0A3CCD"/>
              </a:solidFill>
              <a:latin typeface="PT Sans" panose="020B0503020203020204" pitchFamily="34" charset="77"/>
            </a:endParaRPr>
          </a:p>
        </p:txBody>
      </p:sp>
      <p:sp>
        <p:nvSpPr>
          <p:cNvPr id="5" name="Title 1">
            <a:extLst>
              <a:ext uri="{FF2B5EF4-FFF2-40B4-BE49-F238E27FC236}">
                <a16:creationId xmlns:a16="http://schemas.microsoft.com/office/drawing/2014/main" id="{A7BA1BB4-42E1-D34B-B4CE-81638BB6221F}"/>
              </a:ext>
            </a:extLst>
          </p:cNvPr>
          <p:cNvSpPr txBox="1">
            <a:spLocks/>
          </p:cNvSpPr>
          <p:nvPr userDrawn="1"/>
        </p:nvSpPr>
        <p:spPr>
          <a:xfrm>
            <a:off x="628649" y="1155700"/>
            <a:ext cx="3538617" cy="33885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Using PowerPoint’s default chart styles will pull Motorsport UK’s colours through automatically.</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Colours should be kept flat with no gradients or shadows. </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Appropriate use of colour should be applied manually (see table design tab) – </a:t>
            </a:r>
            <a:br>
              <a:rPr lang="en-GB" sz="1400" b="0" i="0" kern="1200">
                <a:solidFill>
                  <a:srgbClr val="212121"/>
                </a:solidFill>
                <a:effectLst/>
                <a:latin typeface="PT Sans" panose="020B0503020203020204" pitchFamily="34" charset="77"/>
                <a:ea typeface="+mj-ea"/>
                <a:cs typeface="Arial" panose="020B0604020202020204" pitchFamily="34" charset="0"/>
              </a:rPr>
            </a:br>
            <a:r>
              <a:rPr lang="en-GB" sz="1400" b="0" i="0" kern="1200">
                <a:solidFill>
                  <a:srgbClr val="212121"/>
                </a:solidFill>
                <a:effectLst/>
                <a:latin typeface="PT Sans" panose="020B0503020203020204" pitchFamily="34" charset="77"/>
                <a:ea typeface="+mj-ea"/>
                <a:cs typeface="Arial" panose="020B0604020202020204" pitchFamily="34" charset="0"/>
              </a:rPr>
              <a:t>please consult the brand guidelines on use of colour.</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p:txBody>
      </p:sp>
      <p:sp>
        <p:nvSpPr>
          <p:cNvPr id="6" name="Slide Number Placeholder 5">
            <a:extLst>
              <a:ext uri="{FF2B5EF4-FFF2-40B4-BE49-F238E27FC236}">
                <a16:creationId xmlns:a16="http://schemas.microsoft.com/office/drawing/2014/main" id="{3157A145-8949-E242-AAD2-A9642ACDF08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pic>
        <p:nvPicPr>
          <p:cNvPr id="4" name="Picture 3" descr="Chart, bar chart&#10;&#10;Description automatically generated">
            <a:extLst>
              <a:ext uri="{FF2B5EF4-FFF2-40B4-BE49-F238E27FC236}">
                <a16:creationId xmlns:a16="http://schemas.microsoft.com/office/drawing/2014/main" id="{223BE81D-2479-95BF-80D0-80AC732D36C8}"/>
              </a:ext>
            </a:extLst>
          </p:cNvPr>
          <p:cNvPicPr>
            <a:picLocks noChangeAspect="1"/>
          </p:cNvPicPr>
          <p:nvPr userDrawn="1"/>
        </p:nvPicPr>
        <p:blipFill>
          <a:blip r:embed="rId2"/>
          <a:stretch>
            <a:fillRect/>
          </a:stretch>
        </p:blipFill>
        <p:spPr>
          <a:xfrm>
            <a:off x="4572000" y="1155700"/>
            <a:ext cx="3810000" cy="2832100"/>
          </a:xfrm>
          <a:prstGeom prst="rect">
            <a:avLst/>
          </a:prstGeom>
        </p:spPr>
      </p:pic>
    </p:spTree>
    <p:extLst>
      <p:ext uri="{BB962C8B-B14F-4D97-AF65-F5344CB8AC3E}">
        <p14:creationId xmlns:p14="http://schemas.microsoft.com/office/powerpoint/2010/main" val="136465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uide - Imager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9CF9BE-950F-B547-8C30-48B1439282C8}"/>
              </a:ext>
            </a:extLst>
          </p:cNvPr>
          <p:cNvSpPr/>
          <p:nvPr userDrawn="1"/>
        </p:nvSpPr>
        <p:spPr>
          <a:xfrm>
            <a:off x="628650" y="350011"/>
            <a:ext cx="1426994" cy="523220"/>
          </a:xfrm>
          <a:prstGeom prst="rect">
            <a:avLst/>
          </a:prstGeom>
        </p:spPr>
        <p:txBody>
          <a:bodyPr wrap="none">
            <a:spAutoFit/>
          </a:bodyPr>
          <a:lstStyle/>
          <a:p>
            <a:r>
              <a:rPr lang="en-US" sz="2800" b="1" i="0">
                <a:solidFill>
                  <a:srgbClr val="0A3CCD"/>
                </a:solidFill>
                <a:latin typeface="PT Sans" panose="020B0503020203020204" pitchFamily="34" charset="77"/>
              </a:rPr>
              <a:t>Imagery</a:t>
            </a:r>
            <a:endParaRPr lang="en-GB" sz="2800" b="1" i="0">
              <a:solidFill>
                <a:srgbClr val="0A3CCD"/>
              </a:solidFill>
              <a:latin typeface="PT Sans" panose="020B0503020203020204" pitchFamily="34" charset="77"/>
            </a:endParaRPr>
          </a:p>
        </p:txBody>
      </p:sp>
      <p:sp>
        <p:nvSpPr>
          <p:cNvPr id="5" name="Title 1">
            <a:extLst>
              <a:ext uri="{FF2B5EF4-FFF2-40B4-BE49-F238E27FC236}">
                <a16:creationId xmlns:a16="http://schemas.microsoft.com/office/drawing/2014/main" id="{A7BA1BB4-42E1-D34B-B4CE-81638BB6221F}"/>
              </a:ext>
            </a:extLst>
          </p:cNvPr>
          <p:cNvSpPr txBox="1">
            <a:spLocks/>
          </p:cNvSpPr>
          <p:nvPr userDrawn="1"/>
        </p:nvSpPr>
        <p:spPr>
          <a:xfrm>
            <a:off x="628649" y="1155700"/>
            <a:ext cx="3538617" cy="33885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Motorsport UK has an extensive bank of imagery on its </a:t>
            </a:r>
            <a:r>
              <a:rPr lang="en-GB" sz="1400" b="1" i="0" kern="1200" err="1">
                <a:solidFill>
                  <a:srgbClr val="212121"/>
                </a:solidFill>
                <a:effectLst/>
                <a:latin typeface="PT Sans" panose="020B0503020203020204" pitchFamily="34" charset="77"/>
                <a:ea typeface="+mj-ea"/>
                <a:cs typeface="Arial" panose="020B0604020202020204" pitchFamily="34" charset="0"/>
              </a:rPr>
              <a:t>photoshelter</a:t>
            </a:r>
            <a:r>
              <a:rPr lang="en-GB" sz="1400" b="1" i="0" kern="1200">
                <a:solidFill>
                  <a:srgbClr val="212121"/>
                </a:solidFill>
                <a:effectLst/>
                <a:latin typeface="PT Sans" panose="020B0503020203020204" pitchFamily="34" charset="77"/>
                <a:ea typeface="+mj-ea"/>
                <a:cs typeface="Arial" panose="020B0604020202020204" pitchFamily="34" charset="0"/>
              </a:rPr>
              <a:t>. Uses are encouraged to use original imagery on their PowerPoints, avoiding using the provided imagery. </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Throughout the ‘Main Presentation’, there are examples of imagery that can be used and their relevant sizing. </a:t>
            </a:r>
            <a:r>
              <a:rPr lang="en-GB" sz="1400" b="0" i="0" kern="1200" err="1">
                <a:solidFill>
                  <a:srgbClr val="212121"/>
                </a:solidFill>
                <a:effectLst/>
                <a:latin typeface="PT Sans" panose="020B0503020203020204" pitchFamily="34" charset="77"/>
                <a:ea typeface="+mj-ea"/>
                <a:cs typeface="Arial" panose="020B0604020202020204" pitchFamily="34" charset="0"/>
              </a:rPr>
              <a:t>Powerpoint</a:t>
            </a:r>
            <a:r>
              <a:rPr lang="en-GB" sz="1400" b="0" i="0" kern="1200">
                <a:solidFill>
                  <a:srgbClr val="212121"/>
                </a:solidFill>
                <a:effectLst/>
                <a:latin typeface="PT Sans" panose="020B0503020203020204" pitchFamily="34" charset="77"/>
                <a:ea typeface="+mj-ea"/>
                <a:cs typeface="Arial" panose="020B0604020202020204" pitchFamily="34" charset="0"/>
              </a:rPr>
              <a:t> should, however, </a:t>
            </a:r>
            <a:r>
              <a:rPr lang="en-GB" sz="1400" b="0" i="0" kern="1200" err="1">
                <a:solidFill>
                  <a:srgbClr val="212121"/>
                </a:solidFill>
                <a:effectLst/>
                <a:latin typeface="PT Sans" panose="020B0503020203020204" pitchFamily="34" charset="77"/>
                <a:ea typeface="+mj-ea"/>
                <a:cs typeface="Arial" panose="020B0604020202020204" pitchFamily="34" charset="0"/>
              </a:rPr>
              <a:t>autosize</a:t>
            </a:r>
            <a:r>
              <a:rPr lang="en-GB" sz="1400" b="0" i="0" kern="1200">
                <a:solidFill>
                  <a:srgbClr val="212121"/>
                </a:solidFill>
                <a:effectLst/>
                <a:latin typeface="PT Sans" panose="020B0503020203020204" pitchFamily="34" charset="77"/>
                <a:ea typeface="+mj-ea"/>
                <a:cs typeface="Arial" panose="020B0604020202020204" pitchFamily="34" charset="0"/>
              </a:rPr>
              <a:t> an image for you so it fits within the selected placeholder. </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Motorsport UK’s </a:t>
            </a:r>
            <a:r>
              <a:rPr lang="en-GB" sz="1400" b="0" i="0" kern="1200" err="1">
                <a:solidFill>
                  <a:srgbClr val="212121"/>
                </a:solidFill>
                <a:effectLst/>
                <a:latin typeface="PT Sans" panose="020B0503020203020204" pitchFamily="34" charset="77"/>
                <a:ea typeface="+mj-ea"/>
                <a:cs typeface="Arial" panose="020B0604020202020204" pitchFamily="34" charset="0"/>
              </a:rPr>
              <a:t>Photoshelter</a:t>
            </a:r>
            <a:r>
              <a:rPr lang="en-GB" sz="1400" b="0" i="0" kern="1200">
                <a:solidFill>
                  <a:srgbClr val="212121"/>
                </a:solidFill>
                <a:effectLst/>
                <a:latin typeface="PT Sans" panose="020B0503020203020204" pitchFamily="34" charset="77"/>
                <a:ea typeface="+mj-ea"/>
                <a:cs typeface="Arial" panose="020B0604020202020204" pitchFamily="34" charset="0"/>
              </a:rPr>
              <a:t> is available at </a:t>
            </a:r>
            <a:r>
              <a:rPr lang="en-GB" sz="1400" b="0" i="0" kern="1200">
                <a:solidFill>
                  <a:srgbClr val="212121"/>
                </a:solidFill>
                <a:effectLst/>
                <a:latin typeface="PT Sans" panose="020B0503020203020204" pitchFamily="34" charset="77"/>
                <a:ea typeface="+mj-ea"/>
                <a:cs typeface="Arial" panose="020B0604020202020204" pitchFamily="34" charset="0"/>
                <a:hlinkClick r:id="rId2"/>
              </a:rPr>
              <a:t>motorsportuk.photoshelter.com/galleries</a:t>
            </a:r>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To download, use the password </a:t>
            </a:r>
            <a:r>
              <a:rPr lang="en-GB" sz="1400" b="1" i="0" kern="1200" err="1">
                <a:solidFill>
                  <a:srgbClr val="212121"/>
                </a:solidFill>
                <a:effectLst/>
                <a:latin typeface="PT Sans" panose="020B0503020203020204" pitchFamily="34" charset="77"/>
                <a:ea typeface="+mj-ea"/>
                <a:cs typeface="Arial" panose="020B0604020202020204" pitchFamily="34" charset="0"/>
              </a:rPr>
              <a:t>StaffMotorsport</a:t>
            </a:r>
            <a:r>
              <a:rPr lang="en-GB" sz="1400" b="1" i="0" kern="1200">
                <a:solidFill>
                  <a:srgbClr val="212121"/>
                </a:solidFill>
                <a:effectLst/>
                <a:latin typeface="PT Sans" panose="020B0503020203020204" pitchFamily="34" charset="77"/>
                <a:ea typeface="+mj-ea"/>
                <a:cs typeface="Arial" panose="020B0604020202020204" pitchFamily="34" charset="0"/>
              </a:rPr>
              <a:t> UK</a:t>
            </a:r>
            <a:r>
              <a:rPr lang="en-GB" sz="1400" b="0" i="0" kern="1200">
                <a:solidFill>
                  <a:srgbClr val="212121"/>
                </a:solidFill>
                <a:effectLst/>
                <a:latin typeface="PT Sans" panose="020B0503020203020204" pitchFamily="34" charset="77"/>
                <a:ea typeface="+mj-ea"/>
                <a:cs typeface="Arial" panose="020B0604020202020204" pitchFamily="34" charset="0"/>
              </a:rPr>
              <a:t>.</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p:txBody>
      </p:sp>
      <p:sp>
        <p:nvSpPr>
          <p:cNvPr id="6" name="Slide Number Placeholder 5">
            <a:extLst>
              <a:ext uri="{FF2B5EF4-FFF2-40B4-BE49-F238E27FC236}">
                <a16:creationId xmlns:a16="http://schemas.microsoft.com/office/drawing/2014/main" id="{3157A145-8949-E242-AAD2-A9642ACDF08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pic>
        <p:nvPicPr>
          <p:cNvPr id="3" name="Picture 2" descr="Graphical user interface, website&#10;&#10;Description automatically generated">
            <a:extLst>
              <a:ext uri="{FF2B5EF4-FFF2-40B4-BE49-F238E27FC236}">
                <a16:creationId xmlns:a16="http://schemas.microsoft.com/office/drawing/2014/main" id="{101F1540-4E4A-5487-2AD2-102D9D0F7011}"/>
              </a:ext>
            </a:extLst>
          </p:cNvPr>
          <p:cNvPicPr>
            <a:picLocks noChangeAspect="1"/>
          </p:cNvPicPr>
          <p:nvPr userDrawn="1"/>
        </p:nvPicPr>
        <p:blipFill>
          <a:blip r:embed="rId3"/>
          <a:stretch>
            <a:fillRect/>
          </a:stretch>
        </p:blipFill>
        <p:spPr>
          <a:xfrm>
            <a:off x="4376057" y="1624594"/>
            <a:ext cx="4393985" cy="1894311"/>
          </a:xfrm>
          <a:prstGeom prst="rect">
            <a:avLst/>
          </a:prstGeom>
        </p:spPr>
      </p:pic>
    </p:spTree>
    <p:extLst>
      <p:ext uri="{BB962C8B-B14F-4D97-AF65-F5344CB8AC3E}">
        <p14:creationId xmlns:p14="http://schemas.microsoft.com/office/powerpoint/2010/main" val="2864009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uide - Get Start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9CF9BE-950F-B547-8C30-48B1439282C8}"/>
              </a:ext>
            </a:extLst>
          </p:cNvPr>
          <p:cNvSpPr/>
          <p:nvPr userDrawn="1"/>
        </p:nvSpPr>
        <p:spPr>
          <a:xfrm>
            <a:off x="628650" y="350011"/>
            <a:ext cx="1885453" cy="523220"/>
          </a:xfrm>
          <a:prstGeom prst="rect">
            <a:avLst/>
          </a:prstGeom>
        </p:spPr>
        <p:txBody>
          <a:bodyPr wrap="none">
            <a:spAutoFit/>
          </a:bodyPr>
          <a:lstStyle/>
          <a:p>
            <a:r>
              <a:rPr lang="en-US" sz="2800" b="1" i="0">
                <a:solidFill>
                  <a:srgbClr val="0A3CCD"/>
                </a:solidFill>
                <a:latin typeface="PT Sans" panose="020B0503020203020204" pitchFamily="34" charset="77"/>
              </a:rPr>
              <a:t>Get started</a:t>
            </a:r>
            <a:endParaRPr lang="en-GB" sz="2800" b="1" i="0">
              <a:solidFill>
                <a:srgbClr val="0A3CCD"/>
              </a:solidFill>
              <a:latin typeface="PT Sans" panose="020B0503020203020204" pitchFamily="34" charset="77"/>
            </a:endParaRPr>
          </a:p>
        </p:txBody>
      </p:sp>
      <p:sp>
        <p:nvSpPr>
          <p:cNvPr id="5" name="Title 1">
            <a:extLst>
              <a:ext uri="{FF2B5EF4-FFF2-40B4-BE49-F238E27FC236}">
                <a16:creationId xmlns:a16="http://schemas.microsoft.com/office/drawing/2014/main" id="{A7BA1BB4-42E1-D34B-B4CE-81638BB6221F}"/>
              </a:ext>
            </a:extLst>
          </p:cNvPr>
          <p:cNvSpPr txBox="1">
            <a:spLocks/>
          </p:cNvSpPr>
          <p:nvPr userDrawn="1"/>
        </p:nvSpPr>
        <p:spPr>
          <a:xfrm>
            <a:off x="628649" y="1534097"/>
            <a:ext cx="2973403" cy="30101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i="0" kern="1200">
                <a:solidFill>
                  <a:srgbClr val="1D3EC5"/>
                </a:solidFill>
                <a:latin typeface="PT Sans" panose="020B0503020203020204" pitchFamily="34" charset="77"/>
                <a:ea typeface="+mj-ea"/>
                <a:cs typeface="+mj-cs"/>
              </a:defRPr>
            </a:lvl1pPr>
          </a:lstStyle>
          <a:p>
            <a:r>
              <a:rPr lang="en-GB" sz="1400" b="1" i="0" kern="1200">
                <a:solidFill>
                  <a:srgbClr val="212121"/>
                </a:solidFill>
                <a:effectLst/>
                <a:latin typeface="PT Sans" panose="020B0503020203020204" pitchFamily="34" charset="77"/>
                <a:ea typeface="+mj-ea"/>
                <a:cs typeface="Arial" panose="020B0604020202020204" pitchFamily="34" charset="0"/>
              </a:rPr>
              <a:t>The template document will open with the guide section and a small number of explainer slides</a:t>
            </a:r>
          </a:p>
          <a:p>
            <a:endParaRPr lang="en-GB" sz="1400" b="1"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The full suite of slides is available in the new slide section. All images are available </a:t>
            </a:r>
            <a:r>
              <a:rPr lang="en-GB" sz="1400" b="0" i="0" kern="1200">
                <a:solidFill>
                  <a:srgbClr val="212121"/>
                </a:solidFill>
                <a:effectLst/>
                <a:latin typeface="PT Sans" panose="020B0503020203020204" pitchFamily="34" charset="77"/>
                <a:ea typeface="+mj-ea"/>
                <a:cs typeface="Arial" panose="020B0604020202020204" pitchFamily="34" charset="0"/>
                <a:hlinkClick r:id="rId2"/>
              </a:rPr>
              <a:t>HERE</a:t>
            </a:r>
            <a:r>
              <a:rPr lang="en-GB" sz="1400" b="0" i="0" kern="1200">
                <a:solidFill>
                  <a:srgbClr val="212121"/>
                </a:solidFill>
                <a:effectLst/>
                <a:latin typeface="PT Sans" panose="020B0503020203020204" pitchFamily="34" charset="77"/>
                <a:ea typeface="+mj-ea"/>
                <a:cs typeface="Arial" panose="020B0604020202020204" pitchFamily="34" charset="0"/>
              </a:rPr>
              <a:t>. If you have further requests, please contact </a:t>
            </a:r>
            <a:r>
              <a:rPr lang="en-GB" sz="1400" b="0" i="0" kern="1200">
                <a:solidFill>
                  <a:srgbClr val="212121"/>
                </a:solidFill>
                <a:effectLst/>
                <a:latin typeface="PT Sans" panose="020B0503020203020204" pitchFamily="34" charset="77"/>
                <a:ea typeface="+mj-ea"/>
                <a:cs typeface="Arial" panose="020B0604020202020204" pitchFamily="34" charset="0"/>
                <a:hlinkClick r:id="rId3"/>
              </a:rPr>
              <a:t>design@motorsportuk.org</a:t>
            </a:r>
            <a:r>
              <a:rPr lang="en-GB" sz="1400" b="0" i="0" kern="1200">
                <a:solidFill>
                  <a:srgbClr val="212121"/>
                </a:solidFill>
                <a:effectLst/>
                <a:latin typeface="PT Sans" panose="020B0503020203020204" pitchFamily="34" charset="77"/>
                <a:ea typeface="+mj-ea"/>
                <a:cs typeface="Arial" panose="020B0604020202020204" pitchFamily="34" charset="0"/>
              </a:rPr>
              <a:t>. </a:t>
            </a:r>
          </a:p>
          <a:p>
            <a:endParaRPr lang="en-GB" sz="1400" b="0" i="0" kern="1200">
              <a:solidFill>
                <a:srgbClr val="212121"/>
              </a:solidFill>
              <a:effectLst/>
              <a:latin typeface="PT Sans" panose="020B0503020203020204" pitchFamily="34" charset="77"/>
              <a:ea typeface="+mj-ea"/>
              <a:cs typeface="Arial" panose="020B0604020202020204" pitchFamily="34" charset="0"/>
            </a:endParaRPr>
          </a:p>
          <a:p>
            <a:r>
              <a:rPr lang="en-GB" sz="1400" b="0" i="0" kern="1200">
                <a:solidFill>
                  <a:srgbClr val="212121"/>
                </a:solidFill>
                <a:effectLst/>
                <a:latin typeface="PT Sans" panose="020B0503020203020204" pitchFamily="34" charset="77"/>
                <a:ea typeface="+mj-ea"/>
                <a:cs typeface="Arial" panose="020B0604020202020204" pitchFamily="34" charset="0"/>
              </a:rPr>
              <a:t>You can delete the guide section at any point. This will still be accessible as part of the master template.</a:t>
            </a:r>
            <a:endParaRPr lang="en-GB" sz="1400" b="1" i="0" kern="1200">
              <a:solidFill>
                <a:srgbClr val="212121"/>
              </a:solidFill>
              <a:effectLst/>
              <a:latin typeface="PT Sans" panose="020B0503020203020204" pitchFamily="34" charset="77"/>
              <a:ea typeface="+mj-ea"/>
              <a:cs typeface="Arial" panose="020B0604020202020204" pitchFamily="34" charset="0"/>
            </a:endParaRPr>
          </a:p>
          <a:p>
            <a:endParaRPr lang="en-GB" sz="1400" b="1" i="0" kern="1200">
              <a:solidFill>
                <a:srgbClr val="212121"/>
              </a:solidFill>
              <a:effectLst/>
              <a:latin typeface="PT Sans" panose="020B0503020203020204" pitchFamily="34" charset="77"/>
              <a:ea typeface="+mj-ea"/>
              <a:cs typeface="Arial" panose="020B0604020202020204" pitchFamily="34" charset="0"/>
            </a:endParaRPr>
          </a:p>
        </p:txBody>
      </p:sp>
      <p:sp>
        <p:nvSpPr>
          <p:cNvPr id="6" name="Slide Number Placeholder 5">
            <a:extLst>
              <a:ext uri="{FF2B5EF4-FFF2-40B4-BE49-F238E27FC236}">
                <a16:creationId xmlns:a16="http://schemas.microsoft.com/office/drawing/2014/main" id="{607CEA28-AD58-BA4A-9C8D-3A1527ECF4E2}"/>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pic>
        <p:nvPicPr>
          <p:cNvPr id="11" name="Picture 10" descr="Graphical user interface, application, PowerPoint&#10;&#10;Description automatically generated">
            <a:extLst>
              <a:ext uri="{FF2B5EF4-FFF2-40B4-BE49-F238E27FC236}">
                <a16:creationId xmlns:a16="http://schemas.microsoft.com/office/drawing/2014/main" id="{191B72ED-49EE-D0EF-1472-2DBE9F088D76}"/>
              </a:ext>
            </a:extLst>
          </p:cNvPr>
          <p:cNvPicPr>
            <a:picLocks noChangeAspect="1"/>
          </p:cNvPicPr>
          <p:nvPr userDrawn="1"/>
        </p:nvPicPr>
        <p:blipFill>
          <a:blip r:embed="rId4"/>
          <a:stretch>
            <a:fillRect/>
          </a:stretch>
        </p:blipFill>
        <p:spPr>
          <a:xfrm>
            <a:off x="4046900" y="1534097"/>
            <a:ext cx="4694222" cy="2547704"/>
          </a:xfrm>
          <a:prstGeom prst="rect">
            <a:avLst/>
          </a:prstGeom>
        </p:spPr>
      </p:pic>
    </p:spTree>
    <p:extLst>
      <p:ext uri="{BB962C8B-B14F-4D97-AF65-F5344CB8AC3E}">
        <p14:creationId xmlns:p14="http://schemas.microsoft.com/office/powerpoint/2010/main" val="156862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127B435-733F-0AFD-28DE-424C4EE3E96D}"/>
              </a:ext>
            </a:extLst>
          </p:cNvPr>
          <p:cNvSpPr>
            <a:spLocks noGrp="1"/>
          </p:cNvSpPr>
          <p:nvPr>
            <p:ph type="subTitle" idx="1" hasCustomPrompt="1"/>
          </p:nvPr>
        </p:nvSpPr>
        <p:spPr>
          <a:xfrm>
            <a:off x="546520"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19135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Lay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13D7540-EE8F-9CC2-F63B-2D4D29A3164F}"/>
              </a:ext>
            </a:extLst>
          </p:cNvPr>
          <p:cNvSpPr>
            <a:spLocks noGrp="1"/>
          </p:cNvSpPr>
          <p:nvPr>
            <p:ph type="subTitle" idx="1" hasCustomPrompt="1"/>
          </p:nvPr>
        </p:nvSpPr>
        <p:spPr>
          <a:xfrm>
            <a:off x="481207" y="2986366"/>
            <a:ext cx="5767193" cy="1674484"/>
          </a:xfrm>
          <a:prstGeom prst="rect">
            <a:avLst/>
          </a:prstGeom>
        </p:spPr>
        <p:txBody>
          <a:bodyPr lIns="0" anchor="ctr">
            <a:normAutofit/>
          </a:bodyPr>
          <a:lstStyle>
            <a:lvl1pPr marL="0" indent="0" algn="l">
              <a:lnSpc>
                <a:spcPct val="110000"/>
              </a:lnSpc>
              <a:spcBef>
                <a:spcPts val="0"/>
              </a:spcBef>
              <a:buNone/>
              <a:defRPr sz="3600" b="1" i="0">
                <a:solidFill>
                  <a:srgbClr val="1F1C3B"/>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343547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Layou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1E7649E-1AEE-F93F-2BF8-CC7B7FA1B9C4}"/>
              </a:ext>
            </a:extLst>
          </p:cNvPr>
          <p:cNvSpPr>
            <a:spLocks noGrp="1"/>
          </p:cNvSpPr>
          <p:nvPr>
            <p:ph type="subTitle" idx="1" hasCustomPrompt="1"/>
          </p:nvPr>
        </p:nvSpPr>
        <p:spPr>
          <a:xfrm>
            <a:off x="546520" y="1734508"/>
            <a:ext cx="4939880" cy="1674484"/>
          </a:xfrm>
          <a:prstGeom prst="rect">
            <a:avLst/>
          </a:prstGeom>
        </p:spPr>
        <p:txBody>
          <a:bodyPr lIns="0" anchor="ctr">
            <a:normAutofit/>
          </a:bodyPr>
          <a:lstStyle>
            <a:lvl1pPr marL="0" indent="0" algn="l">
              <a:lnSpc>
                <a:spcPct val="110000"/>
              </a:lnSpc>
              <a:spcBef>
                <a:spcPts val="0"/>
              </a:spcBef>
              <a:buNone/>
              <a:defRPr sz="3600" b="1" i="0">
                <a:solidFill>
                  <a:schemeClr val="bg1"/>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chapter title</a:t>
            </a:r>
          </a:p>
          <a:p>
            <a:r>
              <a:rPr lang="en-US"/>
              <a:t>Click to amend</a:t>
            </a:r>
            <a:endParaRPr lang="en-GB"/>
          </a:p>
        </p:txBody>
      </p:sp>
    </p:spTree>
    <p:extLst>
      <p:ext uri="{BB962C8B-B14F-4D97-AF65-F5344CB8AC3E}">
        <p14:creationId xmlns:p14="http://schemas.microsoft.com/office/powerpoint/2010/main" val="1523625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40.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4.png"/><Relationship Id="rId4" Type="http://schemas.openxmlformats.org/officeDocument/2006/relationships/slideLayout" Target="../slideLayouts/slideLayout61.xml"/><Relationship Id="rId9" Type="http://schemas.openxmlformats.org/officeDocument/2006/relationships/image" Target="../media/image4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945109"/>
      </p:ext>
    </p:extLst>
  </p:cSld>
  <p:clrMap bg1="lt1" tx1="dk1" bg2="lt2" tx2="dk2" accent1="accent1" accent2="accent2" accent3="accent3" accent4="accent4" accent5="accent5" accent6="accent6" hlink="hlink" folHlink="folHlink"/>
  <p:sldLayoutIdLst>
    <p:sldLayoutId id="2147483661" r:id="rId1"/>
    <p:sldLayoutId id="2147483713" r:id="rId2"/>
    <p:sldLayoutId id="2147483662" r:id="rId3"/>
    <p:sldLayoutId id="2147483709" r:id="rId4"/>
    <p:sldLayoutId id="2147483734"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7973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673" r:id="rId8"/>
    <p:sldLayoutId id="2147483725" r:id="rId9"/>
    <p:sldLayoutId id="2147483726" r:id="rId10"/>
    <p:sldLayoutId id="21474837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321047"/>
      </p:ext>
    </p:extLst>
  </p:cSld>
  <p:clrMap bg1="lt1" tx1="dk1" bg2="lt2" tx2="dk2" accent1="accent1" accent2="accent2" accent3="accent3" accent4="accent4" accent5="accent5" accent6="accent6" hlink="hlink" folHlink="folHlink"/>
  <p:sldLayoutIdLst>
    <p:sldLayoutId id="2147483703" r:id="rId1"/>
    <p:sldLayoutId id="2147483772" r:id="rId2"/>
    <p:sldLayoutId id="21474837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E32D3F-BD2C-CB4D-AD5C-0BB2506F773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bg1"/>
                </a:solidFill>
              </a:defRPr>
            </a:lvl1pPr>
          </a:lstStyle>
          <a:p>
            <a:fld id="{78E1539C-650B-2545-8018-5B381E14EAE6}" type="slidenum">
              <a:rPr lang="en-US" smtClean="0"/>
              <a:pPr/>
              <a:t>‹#›</a:t>
            </a:fld>
            <a:endParaRPr lang="en-US"/>
          </a:p>
        </p:txBody>
      </p:sp>
    </p:spTree>
    <p:extLst>
      <p:ext uri="{BB962C8B-B14F-4D97-AF65-F5344CB8AC3E}">
        <p14:creationId xmlns:p14="http://schemas.microsoft.com/office/powerpoint/2010/main" val="1334651026"/>
      </p:ext>
    </p:extLst>
  </p:cSld>
  <p:clrMap bg1="lt1" tx1="dk1" bg2="lt2" tx2="dk2" accent1="accent1" accent2="accent2" accent3="accent3" accent4="accent4" accent5="accent5" accent6="accent6" hlink="hlink" folHlink="folHlink"/>
  <p:sldLayoutIdLst>
    <p:sldLayoutId id="2147483754" r:id="rId1"/>
    <p:sldLayoutId id="2147483763" r:id="rId2"/>
    <p:sldLayoutId id="2147483705" r:id="rId3"/>
    <p:sldLayoutId id="2147483764" r:id="rId4"/>
    <p:sldLayoutId id="2147483755" r:id="rId5"/>
    <p:sldLayoutId id="2147483708" r:id="rId6"/>
    <p:sldLayoutId id="2147483756" r:id="rId7"/>
    <p:sldLayoutId id="2147483765" r:id="rId8"/>
    <p:sldLayoutId id="2147483757" r:id="rId9"/>
    <p:sldLayoutId id="2147483706" r:id="rId10"/>
    <p:sldLayoutId id="2147483760" r:id="rId11"/>
    <p:sldLayoutId id="2147483767" r:id="rId12"/>
    <p:sldLayoutId id="2147483769" r:id="rId13"/>
    <p:sldLayoutId id="2147483724" r:id="rId14"/>
    <p:sldLayoutId id="21474837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E32D3F-BD2C-CB4D-AD5C-0BB2506F7734}"/>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bg1"/>
                </a:solidFill>
              </a:defRPr>
            </a:lvl1pPr>
          </a:lstStyle>
          <a:p>
            <a:fld id="{78E1539C-650B-2545-8018-5B381E14EAE6}" type="slidenum">
              <a:rPr lang="en-US" smtClean="0"/>
              <a:pPr/>
              <a:t>‹#›</a:t>
            </a:fld>
            <a:endParaRPr lang="en-US"/>
          </a:p>
        </p:txBody>
      </p:sp>
    </p:spTree>
    <p:extLst>
      <p:ext uri="{BB962C8B-B14F-4D97-AF65-F5344CB8AC3E}">
        <p14:creationId xmlns:p14="http://schemas.microsoft.com/office/powerpoint/2010/main" val="1266517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D71F6F-A67D-8747-B346-B3B5A881CF79}"/>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2"/>
                </a:solidFill>
              </a:defRPr>
            </a:lvl1pPr>
          </a:lstStyle>
          <a:p>
            <a:fld id="{3A6DA189-71D3-7348-A10B-9F94490A7EE3}" type="slidenum">
              <a:rPr lang="en-GB" smtClean="0"/>
              <a:pPr/>
              <a:t>‹#›</a:t>
            </a:fld>
            <a:endParaRPr lang="en-GB"/>
          </a:p>
        </p:txBody>
      </p:sp>
      <p:pic>
        <p:nvPicPr>
          <p:cNvPr id="9" name="Picture 8">
            <a:extLst>
              <a:ext uri="{FF2B5EF4-FFF2-40B4-BE49-F238E27FC236}">
                <a16:creationId xmlns:a16="http://schemas.microsoft.com/office/drawing/2014/main" id="{635DD5E6-131F-F445-B5B3-D2431FF41ED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908924" y="274638"/>
            <a:ext cx="495877" cy="495877"/>
          </a:xfrm>
          <a:prstGeom prst="rect">
            <a:avLst/>
          </a:prstGeom>
        </p:spPr>
      </p:pic>
    </p:spTree>
    <p:extLst>
      <p:ext uri="{BB962C8B-B14F-4D97-AF65-F5344CB8AC3E}">
        <p14:creationId xmlns:p14="http://schemas.microsoft.com/office/powerpoint/2010/main" val="34677002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707" r:id="rId5"/>
    <p:sldLayoutId id="2147483704" r:id="rId6"/>
    <p:sldLayoutId id="2147483759" r:id="rId7"/>
    <p:sldLayoutId id="2147483758" r:id="rId8"/>
    <p:sldLayoutId id="2147483687" r:id="rId9"/>
    <p:sldLayoutId id="2147483688" r:id="rId10"/>
    <p:sldLayoutId id="2147483691" r:id="rId11"/>
    <p:sldLayoutId id="2147483762" r:id="rId12"/>
    <p:sldLayoutId id="2147483689" r:id="rId13"/>
    <p:sldLayoutId id="2147483690" r:id="rId14"/>
    <p:sldLayoutId id="2147483728" r:id="rId15"/>
    <p:sldLayoutId id="2147483733" r:id="rId16"/>
    <p:sldLayoutId id="2147483771" r:id="rId17"/>
    <p:sldLayoutId id="2147483729" r:id="rId18"/>
    <p:sldLayoutId id="214748373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642BA6-5DDE-D44F-ACAF-5F9A202E8D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08924" y="274638"/>
            <a:ext cx="495877" cy="495877"/>
          </a:xfrm>
          <a:prstGeom prst="rect">
            <a:avLst/>
          </a:prstGeom>
        </p:spPr>
      </p:pic>
    </p:spTree>
    <p:extLst>
      <p:ext uri="{BB962C8B-B14F-4D97-AF65-F5344CB8AC3E}">
        <p14:creationId xmlns:p14="http://schemas.microsoft.com/office/powerpoint/2010/main" val="365901650"/>
      </p:ext>
    </p:extLst>
  </p:cSld>
  <p:clrMap bg1="lt1" tx1="dk1" bg2="lt2" tx2="dk2" accent1="accent1" accent2="accent2" accent3="accent3" accent4="accent4" accent5="accent5" accent6="accent6" hlink="hlink" folHlink="folHlink"/>
  <p:sldLayoutIdLst>
    <p:sldLayoutId id="214748364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F6A917-CE9E-914A-AC2A-279F34208CE8}"/>
              </a:ext>
            </a:extLst>
          </p:cNvPr>
          <p:cNvSpPr>
            <a:spLocks noGrp="1"/>
          </p:cNvSpPr>
          <p:nvPr>
            <p:ph type="sldNum" sz="quarter" idx="4"/>
          </p:nvPr>
        </p:nvSpPr>
        <p:spPr>
          <a:xfrm>
            <a:off x="7798376" y="4767263"/>
            <a:ext cx="716973" cy="274637"/>
          </a:xfrm>
          <a:prstGeom prst="rect">
            <a:avLst/>
          </a:prstGeom>
        </p:spPr>
        <p:txBody>
          <a:bodyPr vert="horz" lIns="91440" tIns="45720" rIns="91440" bIns="45720" rtlCol="0" anchor="ctr"/>
          <a:lstStyle>
            <a:lvl1pPr algn="ctr">
              <a:defRPr sz="1000">
                <a:solidFill>
                  <a:schemeClr val="tx1"/>
                </a:solidFill>
              </a:defRPr>
            </a:lvl1pPr>
          </a:lstStyle>
          <a:p>
            <a:fld id="{43FD0B81-5BFD-9241-BD67-A498655235B5}" type="slidenum">
              <a:rPr lang="en-GB" smtClean="0"/>
              <a:pPr/>
              <a:t>‹#›</a:t>
            </a:fld>
            <a:endParaRPr lang="en-GB"/>
          </a:p>
        </p:txBody>
      </p:sp>
      <p:pic>
        <p:nvPicPr>
          <p:cNvPr id="9" name="Picture 8">
            <a:extLst>
              <a:ext uri="{FF2B5EF4-FFF2-40B4-BE49-F238E27FC236}">
                <a16:creationId xmlns:a16="http://schemas.microsoft.com/office/drawing/2014/main" id="{BB642BA6-5DDE-D44F-ACAF-5F9A202E8D6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908924" y="274638"/>
            <a:ext cx="495877" cy="495877"/>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2C7EF83F-C6FF-3B7E-4910-BE39B157CE99}"/>
              </a:ext>
            </a:extLst>
          </p:cNvPr>
          <p:cNvPicPr>
            <a:picLocks noChangeAspect="1"/>
          </p:cNvPicPr>
          <p:nvPr userDrawn="1"/>
        </p:nvPicPr>
        <p:blipFill>
          <a:blip r:embed="rId10"/>
          <a:stretch>
            <a:fillRect/>
          </a:stretch>
        </p:blipFill>
        <p:spPr>
          <a:xfrm>
            <a:off x="628649" y="4767263"/>
            <a:ext cx="1590451" cy="274637"/>
          </a:xfrm>
          <a:prstGeom prst="rect">
            <a:avLst/>
          </a:prstGeom>
        </p:spPr>
      </p:pic>
    </p:spTree>
    <p:extLst>
      <p:ext uri="{BB962C8B-B14F-4D97-AF65-F5344CB8AC3E}">
        <p14:creationId xmlns:p14="http://schemas.microsoft.com/office/powerpoint/2010/main" val="73912855"/>
      </p:ext>
    </p:extLst>
  </p:cSld>
  <p:clrMap bg1="lt1" tx1="dk1" bg2="lt2" tx2="dk2" accent1="accent1" accent2="accent2" accent3="accent3" accent4="accent4" accent5="accent5" accent6="accent6" hlink="hlink" folHlink="folHlink"/>
  <p:sldLayoutIdLst>
    <p:sldLayoutId id="2147483697" r:id="rId1"/>
    <p:sldLayoutId id="2147483693" r:id="rId2"/>
    <p:sldLayoutId id="2147483696" r:id="rId3"/>
    <p:sldLayoutId id="2147483694" r:id="rId4"/>
    <p:sldLayoutId id="2147483695" r:id="rId5"/>
    <p:sldLayoutId id="2147483699" r:id="rId6"/>
    <p:sldLayoutId id="214748369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hyperlink" Target="http://www.nspcc.org.uk/" TargetMode="External"/><Relationship Id="rId2" Type="http://schemas.openxmlformats.org/officeDocument/2006/relationships/hyperlink" Target="http://www.mind.org.uk/" TargetMode="External"/><Relationship Id="rId1" Type="http://schemas.openxmlformats.org/officeDocument/2006/relationships/slideLayout" Target="../slideLayouts/slideLayout39.xml"/><Relationship Id="rId5" Type="http://schemas.openxmlformats.org/officeDocument/2006/relationships/hyperlink" Target="http://www.samaritans.org" TargetMode="External"/><Relationship Id="rId4" Type="http://schemas.openxmlformats.org/officeDocument/2006/relationships/hyperlink" Target="http://www.youngminds.org.u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0.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45.png"/><Relationship Id="rId21"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customXml" Target="../ink/ink5.xml"/><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58.png"/><Relationship Id="rId1" Type="http://schemas.openxmlformats.org/officeDocument/2006/relationships/slideLayout" Target="../slideLayouts/slideLayout48.xml"/><Relationship Id="rId6" Type="http://schemas.openxmlformats.org/officeDocument/2006/relationships/customXml" Target="../ink/ink2.xml"/><Relationship Id="rId11" Type="http://schemas.openxmlformats.org/officeDocument/2006/relationships/image" Target="../media/image49.png"/><Relationship Id="rId24" Type="http://schemas.openxmlformats.org/officeDocument/2006/relationships/customXml" Target="../ink/ink11.xml"/><Relationship Id="rId5" Type="http://schemas.openxmlformats.org/officeDocument/2006/relationships/image" Target="../media/image46.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53.png"/><Relationship Id="rId31" Type="http://schemas.openxmlformats.org/officeDocument/2006/relationships/image" Target="../media/image59.png"/><Relationship Id="rId4" Type="http://schemas.openxmlformats.org/officeDocument/2006/relationships/customXml" Target="../ink/ink1.xml"/><Relationship Id="rId9" Type="http://schemas.openxmlformats.org/officeDocument/2006/relationships/image" Target="../media/image48.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57.png"/><Relationship Id="rId30" Type="http://schemas.openxmlformats.org/officeDocument/2006/relationships/customXml" Target="../ink/ink14.xml"/></Relationships>
</file>

<file path=ppt/slides/_rels/slide8.xml.rels><?xml version="1.0" encoding="UTF-8" standalone="yes"?>
<Relationships xmlns="http://schemas.openxmlformats.org/package/2006/relationships"><Relationship Id="rId2" Type="http://schemas.openxmlformats.org/officeDocument/2006/relationships/hyperlink" Target="mailto:safeguarding@motorsportuk.org" TargetMode="Externa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9EA3D-0C1A-45FC-9FC0-03D89D95F3D5}"/>
              </a:ext>
            </a:extLst>
          </p:cNvPr>
          <p:cNvSpPr>
            <a:spLocks noGrp="1"/>
          </p:cNvSpPr>
          <p:nvPr>
            <p:ph type="ctrTitle"/>
          </p:nvPr>
        </p:nvSpPr>
        <p:spPr>
          <a:xfrm>
            <a:off x="607714" y="1676400"/>
            <a:ext cx="3152456" cy="2722418"/>
          </a:xfrm>
        </p:spPr>
        <p:txBody>
          <a:bodyPr/>
          <a:lstStyle/>
          <a:p>
            <a:r>
              <a:rPr lang="en-US"/>
              <a:t>Motorsport UK – Safeguarding Induction Pack for Clubs</a:t>
            </a:r>
            <a:endParaRPr lang="en-GB"/>
          </a:p>
        </p:txBody>
      </p:sp>
    </p:spTree>
    <p:extLst>
      <p:ext uri="{BB962C8B-B14F-4D97-AF65-F5344CB8AC3E}">
        <p14:creationId xmlns:p14="http://schemas.microsoft.com/office/powerpoint/2010/main" val="260274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EB99-4155-59F2-5A43-E1422DCB385A}"/>
              </a:ext>
            </a:extLst>
          </p:cNvPr>
          <p:cNvSpPr>
            <a:spLocks noGrp="1"/>
          </p:cNvSpPr>
          <p:nvPr>
            <p:ph type="title"/>
          </p:nvPr>
        </p:nvSpPr>
        <p:spPr/>
        <p:txBody>
          <a:bodyPr/>
          <a:lstStyle/>
          <a:p>
            <a:r>
              <a:rPr lang="en-US"/>
              <a:t>Your Role in Safeguarding</a:t>
            </a:r>
            <a:endParaRPr lang="en-GB"/>
          </a:p>
        </p:txBody>
      </p:sp>
      <p:sp>
        <p:nvSpPr>
          <p:cNvPr id="3" name="Slide Number Placeholder 2">
            <a:extLst>
              <a:ext uri="{FF2B5EF4-FFF2-40B4-BE49-F238E27FC236}">
                <a16:creationId xmlns:a16="http://schemas.microsoft.com/office/drawing/2014/main" id="{C77CC2BE-21B3-B1CE-26F3-0E732B871DBF}"/>
              </a:ext>
            </a:extLst>
          </p:cNvPr>
          <p:cNvSpPr>
            <a:spLocks noGrp="1"/>
          </p:cNvSpPr>
          <p:nvPr>
            <p:ph type="sldNum" sz="quarter" idx="4"/>
          </p:nvPr>
        </p:nvSpPr>
        <p:spPr/>
        <p:txBody>
          <a:bodyPr/>
          <a:lstStyle/>
          <a:p>
            <a:fld id="{3A6DA189-71D3-7348-A10B-9F94490A7EE3}" type="slidenum">
              <a:rPr lang="en-GB" smtClean="0"/>
              <a:pPr/>
              <a:t>10</a:t>
            </a:fld>
            <a:endParaRPr lang="en-GB"/>
          </a:p>
        </p:txBody>
      </p:sp>
      <p:sp>
        <p:nvSpPr>
          <p:cNvPr id="4" name="Content Placeholder 3">
            <a:extLst>
              <a:ext uri="{FF2B5EF4-FFF2-40B4-BE49-F238E27FC236}">
                <a16:creationId xmlns:a16="http://schemas.microsoft.com/office/drawing/2014/main" id="{2BB09B44-07EF-F4EF-CE60-BFD4A56D1F84}"/>
              </a:ext>
            </a:extLst>
          </p:cNvPr>
          <p:cNvSpPr>
            <a:spLocks noGrp="1"/>
          </p:cNvSpPr>
          <p:nvPr>
            <p:ph sz="half" idx="1"/>
          </p:nvPr>
        </p:nvSpPr>
        <p:spPr/>
        <p:txBody>
          <a:bodyPr/>
          <a:lstStyle/>
          <a:p>
            <a:pPr marL="0" indent="0">
              <a:buNone/>
            </a:pPr>
            <a:r>
              <a:rPr lang="en-US"/>
              <a:t>Every Club member, volunteer and official has a role to play in creating a positive safeguarding culture:</a:t>
            </a:r>
          </a:p>
          <a:p>
            <a:r>
              <a:rPr lang="en-US"/>
              <a:t>Recognise signs of harm</a:t>
            </a:r>
          </a:p>
          <a:p>
            <a:r>
              <a:rPr lang="en-US"/>
              <a:t>Be approachable and kind</a:t>
            </a:r>
          </a:p>
          <a:p>
            <a:r>
              <a:rPr lang="en-US"/>
              <a:t>Create a positive and welcoming environment</a:t>
            </a:r>
          </a:p>
          <a:p>
            <a:r>
              <a:rPr lang="en-US"/>
              <a:t>Follow the Race with Respect code of conduct</a:t>
            </a:r>
          </a:p>
          <a:p>
            <a:r>
              <a:rPr lang="en-US"/>
              <a:t>Know how and where to report your concerns</a:t>
            </a:r>
          </a:p>
          <a:p>
            <a:endParaRPr lang="en-US"/>
          </a:p>
          <a:p>
            <a:pPr marL="0" indent="0">
              <a:buNone/>
            </a:pPr>
            <a:r>
              <a:rPr lang="en-US"/>
              <a:t>Every action helps to build a safer motorsport culture.</a:t>
            </a:r>
            <a:endParaRPr lang="en-GB"/>
          </a:p>
        </p:txBody>
      </p:sp>
    </p:spTree>
    <p:extLst>
      <p:ext uri="{BB962C8B-B14F-4D97-AF65-F5344CB8AC3E}">
        <p14:creationId xmlns:p14="http://schemas.microsoft.com/office/powerpoint/2010/main" val="407089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6599-C0C6-73ED-47F5-559A51E1BE4D}"/>
              </a:ext>
            </a:extLst>
          </p:cNvPr>
          <p:cNvSpPr>
            <a:spLocks noGrp="1"/>
          </p:cNvSpPr>
          <p:nvPr>
            <p:ph type="title"/>
          </p:nvPr>
        </p:nvSpPr>
        <p:spPr/>
        <p:txBody>
          <a:bodyPr/>
          <a:lstStyle/>
          <a:p>
            <a:r>
              <a:rPr lang="en-US"/>
              <a:t>Further Help and Resources</a:t>
            </a:r>
            <a:endParaRPr lang="en-GB"/>
          </a:p>
        </p:txBody>
      </p:sp>
      <p:sp>
        <p:nvSpPr>
          <p:cNvPr id="3" name="Slide Number Placeholder 2">
            <a:extLst>
              <a:ext uri="{FF2B5EF4-FFF2-40B4-BE49-F238E27FC236}">
                <a16:creationId xmlns:a16="http://schemas.microsoft.com/office/drawing/2014/main" id="{1DE31C2C-7208-C555-AC41-310A742342C1}"/>
              </a:ext>
            </a:extLst>
          </p:cNvPr>
          <p:cNvSpPr>
            <a:spLocks noGrp="1"/>
          </p:cNvSpPr>
          <p:nvPr>
            <p:ph type="sldNum" sz="quarter" idx="4"/>
          </p:nvPr>
        </p:nvSpPr>
        <p:spPr/>
        <p:txBody>
          <a:bodyPr/>
          <a:lstStyle/>
          <a:p>
            <a:fld id="{3A6DA189-71D3-7348-A10B-9F94490A7EE3}" type="slidenum">
              <a:rPr lang="en-GB" smtClean="0"/>
              <a:pPr/>
              <a:t>11</a:t>
            </a:fld>
            <a:endParaRPr lang="en-GB"/>
          </a:p>
        </p:txBody>
      </p:sp>
      <p:sp>
        <p:nvSpPr>
          <p:cNvPr id="4" name="Content Placeholder 3">
            <a:extLst>
              <a:ext uri="{FF2B5EF4-FFF2-40B4-BE49-F238E27FC236}">
                <a16:creationId xmlns:a16="http://schemas.microsoft.com/office/drawing/2014/main" id="{38ECD8C4-FC44-0896-A9B3-02717F86769E}"/>
              </a:ext>
            </a:extLst>
          </p:cNvPr>
          <p:cNvSpPr>
            <a:spLocks noGrp="1"/>
          </p:cNvSpPr>
          <p:nvPr>
            <p:ph sz="half" idx="1"/>
          </p:nvPr>
        </p:nvSpPr>
        <p:spPr/>
        <p:txBody>
          <a:bodyPr lIns="91440" tIns="45720" rIns="91440" bIns="45720" anchor="t">
            <a:normAutofit lnSpcReduction="10000"/>
          </a:bodyPr>
          <a:lstStyle/>
          <a:p>
            <a:pPr marL="0" indent="0">
              <a:buNone/>
            </a:pPr>
            <a:r>
              <a:rPr lang="en-US">
                <a:latin typeface="PT Sans"/>
              </a:rPr>
              <a:t>If you or anyone you know needs any further support, this can be found through one of the below </a:t>
            </a:r>
            <a:r>
              <a:rPr lang="en-US" err="1">
                <a:latin typeface="PT Sans"/>
              </a:rPr>
              <a:t>organisations</a:t>
            </a:r>
            <a:r>
              <a:rPr lang="en-US">
                <a:latin typeface="PT Sans"/>
              </a:rPr>
              <a:t>:</a:t>
            </a:r>
          </a:p>
          <a:p>
            <a:r>
              <a:rPr lang="en-US"/>
              <a:t>Mind – </a:t>
            </a:r>
            <a:r>
              <a:rPr lang="en-US">
                <a:hlinkClick r:id="rId2"/>
              </a:rPr>
              <a:t>www.mind.org.uk</a:t>
            </a:r>
            <a:br>
              <a:rPr lang="en-US"/>
            </a:br>
            <a:r>
              <a:rPr lang="en-US"/>
              <a:t>            0300 123 3393</a:t>
            </a:r>
          </a:p>
          <a:p>
            <a:r>
              <a:rPr lang="en-US"/>
              <a:t>NSPCC – </a:t>
            </a:r>
            <a:r>
              <a:rPr lang="en-US">
                <a:hlinkClick r:id="rId3"/>
              </a:rPr>
              <a:t>www.nspcc.org.uk</a:t>
            </a:r>
            <a:br>
              <a:rPr lang="en-US"/>
            </a:br>
            <a:r>
              <a:rPr lang="en-US"/>
              <a:t>               0808 800 5000</a:t>
            </a:r>
          </a:p>
          <a:p>
            <a:r>
              <a:rPr lang="en-US"/>
              <a:t>Young Minds – </a:t>
            </a:r>
            <a:r>
              <a:rPr lang="en-US">
                <a:hlinkClick r:id="rId4"/>
              </a:rPr>
              <a:t>www.youngminds.org.uk</a:t>
            </a:r>
            <a:endParaRPr lang="en-US"/>
          </a:p>
          <a:p>
            <a:r>
              <a:rPr lang="en-US">
                <a:latin typeface="PT Sans"/>
              </a:rPr>
              <a:t>Samaritans – </a:t>
            </a:r>
            <a:r>
              <a:rPr lang="en-US">
                <a:latin typeface="PT Sans"/>
                <a:hlinkClick r:id="rId5"/>
              </a:rPr>
              <a:t>www.samaritans.org</a:t>
            </a:r>
            <a:endParaRPr lang="en-GB">
              <a:latin typeface="PT Sans"/>
            </a:endParaRPr>
          </a:p>
          <a:p>
            <a:endParaRPr lang="en-US">
              <a:latin typeface="PT Sans"/>
            </a:endParaRPr>
          </a:p>
          <a:p>
            <a:pPr marL="0" indent="0">
              <a:buNone/>
            </a:pPr>
            <a:r>
              <a:rPr lang="en-US">
                <a:latin typeface="PT Sans"/>
              </a:rPr>
              <a:t>The Safeguarding Team at Motorsport UK can assist in locating other </a:t>
            </a:r>
            <a:r>
              <a:rPr lang="en-US" err="1">
                <a:latin typeface="PT Sans"/>
              </a:rPr>
              <a:t>organisations</a:t>
            </a:r>
            <a:r>
              <a:rPr lang="en-US">
                <a:latin typeface="PT Sans"/>
              </a:rPr>
              <a:t> if this is needed.      </a:t>
            </a:r>
            <a:endParaRPr lang="en-GB">
              <a:latin typeface="PT Sans"/>
            </a:endParaRPr>
          </a:p>
        </p:txBody>
      </p:sp>
    </p:spTree>
    <p:extLst>
      <p:ext uri="{BB962C8B-B14F-4D97-AF65-F5344CB8AC3E}">
        <p14:creationId xmlns:p14="http://schemas.microsoft.com/office/powerpoint/2010/main" val="254040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DE3A-EFB8-9A83-599B-4F83E589D76A}"/>
              </a:ext>
            </a:extLst>
          </p:cNvPr>
          <p:cNvSpPr>
            <a:spLocks noGrp="1"/>
          </p:cNvSpPr>
          <p:nvPr>
            <p:ph type="title"/>
          </p:nvPr>
        </p:nvSpPr>
        <p:spPr/>
        <p:txBody>
          <a:bodyPr/>
          <a:lstStyle/>
          <a:p>
            <a:r>
              <a:rPr lang="en-US"/>
              <a:t>Further Support and Training</a:t>
            </a:r>
            <a:endParaRPr lang="en-GB"/>
          </a:p>
        </p:txBody>
      </p:sp>
      <p:sp>
        <p:nvSpPr>
          <p:cNvPr id="3" name="Slide Number Placeholder 2">
            <a:extLst>
              <a:ext uri="{FF2B5EF4-FFF2-40B4-BE49-F238E27FC236}">
                <a16:creationId xmlns:a16="http://schemas.microsoft.com/office/drawing/2014/main" id="{C9150516-977F-B7EA-CA07-9A65595018A4}"/>
              </a:ext>
            </a:extLst>
          </p:cNvPr>
          <p:cNvSpPr>
            <a:spLocks noGrp="1"/>
          </p:cNvSpPr>
          <p:nvPr>
            <p:ph type="sldNum" sz="quarter" idx="4"/>
          </p:nvPr>
        </p:nvSpPr>
        <p:spPr/>
        <p:txBody>
          <a:bodyPr/>
          <a:lstStyle/>
          <a:p>
            <a:fld id="{3A6DA189-71D3-7348-A10B-9F94490A7EE3}" type="slidenum">
              <a:rPr lang="en-GB" smtClean="0"/>
              <a:pPr/>
              <a:t>12</a:t>
            </a:fld>
            <a:endParaRPr lang="en-GB"/>
          </a:p>
        </p:txBody>
      </p:sp>
      <p:sp>
        <p:nvSpPr>
          <p:cNvPr id="4" name="Content Placeholder 3">
            <a:extLst>
              <a:ext uri="{FF2B5EF4-FFF2-40B4-BE49-F238E27FC236}">
                <a16:creationId xmlns:a16="http://schemas.microsoft.com/office/drawing/2014/main" id="{3D8C3DFE-77A6-0CBA-B199-455915DDDAC0}"/>
              </a:ext>
            </a:extLst>
          </p:cNvPr>
          <p:cNvSpPr>
            <a:spLocks noGrp="1"/>
          </p:cNvSpPr>
          <p:nvPr>
            <p:ph sz="half" idx="1"/>
          </p:nvPr>
        </p:nvSpPr>
        <p:spPr>
          <a:xfrm>
            <a:off x="628650" y="1641021"/>
            <a:ext cx="3526971" cy="2832266"/>
          </a:xfrm>
        </p:spPr>
        <p:txBody>
          <a:bodyPr>
            <a:normAutofit fontScale="92500" lnSpcReduction="10000"/>
          </a:bodyPr>
          <a:lstStyle/>
          <a:p>
            <a:endParaRPr lang="en-US"/>
          </a:p>
          <a:p>
            <a:r>
              <a:rPr lang="en-US" b="1" u="sng"/>
              <a:t>National Society for the Prevention of Cruelty to Children (NSPCC)</a:t>
            </a:r>
          </a:p>
          <a:p>
            <a:endParaRPr lang="en-US"/>
          </a:p>
          <a:p>
            <a:r>
              <a:rPr lang="en-US" sz="1500"/>
              <a:t>For advice on children’s mental health, staying safe online, support for parents and more.</a:t>
            </a:r>
          </a:p>
          <a:p>
            <a:endParaRPr lang="en-US" sz="1500"/>
          </a:p>
          <a:p>
            <a:r>
              <a:rPr lang="en-US" sz="1500"/>
              <a:t>https://www.nspcc.org.uk/keeping-children-safe/</a:t>
            </a:r>
          </a:p>
          <a:p>
            <a:endParaRPr lang="en-GB"/>
          </a:p>
        </p:txBody>
      </p:sp>
      <p:sp>
        <p:nvSpPr>
          <p:cNvPr id="6" name="Content Placeholder 5">
            <a:extLst>
              <a:ext uri="{FF2B5EF4-FFF2-40B4-BE49-F238E27FC236}">
                <a16:creationId xmlns:a16="http://schemas.microsoft.com/office/drawing/2014/main" id="{A2AAC112-45A9-66FB-5712-0461342C32BC}"/>
              </a:ext>
            </a:extLst>
          </p:cNvPr>
          <p:cNvSpPr>
            <a:spLocks noGrp="1"/>
          </p:cNvSpPr>
          <p:nvPr>
            <p:ph sz="half" idx="12"/>
          </p:nvPr>
        </p:nvSpPr>
        <p:spPr>
          <a:xfrm>
            <a:off x="4849586" y="1638855"/>
            <a:ext cx="3665766" cy="2832266"/>
          </a:xfrm>
        </p:spPr>
        <p:txBody>
          <a:bodyPr>
            <a:normAutofit/>
          </a:bodyPr>
          <a:lstStyle/>
          <a:p>
            <a:r>
              <a:rPr lang="en-US" b="1" u="sng"/>
              <a:t>Child Protection in Sport Unit (CPSU)</a:t>
            </a:r>
          </a:p>
          <a:p>
            <a:endParaRPr lang="en-US"/>
          </a:p>
          <a:p>
            <a:r>
              <a:rPr lang="en-US"/>
              <a:t>Working to improve safeguarding and child protection practices within sports organisations, to ensure all children are safe when participating in sport and physical activity.</a:t>
            </a:r>
          </a:p>
          <a:p>
            <a:r>
              <a:rPr lang="en-US"/>
              <a:t>https://thecpsu.org.uk/help-advice/</a:t>
            </a:r>
          </a:p>
        </p:txBody>
      </p:sp>
      <p:sp>
        <p:nvSpPr>
          <p:cNvPr id="7" name="TextBox 6">
            <a:extLst>
              <a:ext uri="{FF2B5EF4-FFF2-40B4-BE49-F238E27FC236}">
                <a16:creationId xmlns:a16="http://schemas.microsoft.com/office/drawing/2014/main" id="{8CE7DE71-9BC3-1DA9-F2BF-29DD21B2E1D6}"/>
              </a:ext>
            </a:extLst>
          </p:cNvPr>
          <p:cNvSpPr txBox="1"/>
          <p:nvPr/>
        </p:nvSpPr>
        <p:spPr>
          <a:xfrm>
            <a:off x="628650" y="977962"/>
            <a:ext cx="7886699" cy="584775"/>
          </a:xfrm>
          <a:prstGeom prst="rect">
            <a:avLst/>
          </a:prstGeom>
          <a:noFill/>
        </p:spPr>
        <p:txBody>
          <a:bodyPr wrap="square" rtlCol="0">
            <a:spAutoFit/>
          </a:bodyPr>
          <a:lstStyle/>
          <a:p>
            <a:pPr algn="l"/>
            <a:r>
              <a:rPr lang="en-US" sz="1600">
                <a:latin typeface="PT Sans" panose="020B0503020203020204" pitchFamily="34" charset="0"/>
              </a:rPr>
              <a:t>If you would like to know more about keeping children and young people safe, further resources and guidance can be found below.</a:t>
            </a:r>
            <a:endParaRPr lang="en-GB" sz="1600">
              <a:latin typeface="PT Sans" panose="020B0503020203020204" pitchFamily="34" charset="0"/>
            </a:endParaRPr>
          </a:p>
        </p:txBody>
      </p:sp>
    </p:spTree>
    <p:extLst>
      <p:ext uri="{BB962C8B-B14F-4D97-AF65-F5344CB8AC3E}">
        <p14:creationId xmlns:p14="http://schemas.microsoft.com/office/powerpoint/2010/main" val="260872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83E39-8EB1-A5BE-59A5-AED34B3D132A}"/>
              </a:ext>
            </a:extLst>
          </p:cNvPr>
          <p:cNvSpPr>
            <a:spLocks noGrp="1"/>
          </p:cNvSpPr>
          <p:nvPr>
            <p:ph type="sldNum" sz="quarter" idx="12"/>
          </p:nvPr>
        </p:nvSpPr>
        <p:spPr/>
        <p:txBody>
          <a:bodyPr/>
          <a:lstStyle/>
          <a:p>
            <a:fld id="{78E1539C-650B-2545-8018-5B381E14EAE6}" type="slidenum">
              <a:rPr lang="en-US" smtClean="0"/>
              <a:t>2</a:t>
            </a:fld>
            <a:endParaRPr lang="en-US"/>
          </a:p>
        </p:txBody>
      </p:sp>
      <p:sp>
        <p:nvSpPr>
          <p:cNvPr id="3" name="Title 2">
            <a:extLst>
              <a:ext uri="{FF2B5EF4-FFF2-40B4-BE49-F238E27FC236}">
                <a16:creationId xmlns:a16="http://schemas.microsoft.com/office/drawing/2014/main" id="{FE3825A0-0BE6-DDF9-4122-3E34E7C34E80}"/>
              </a:ext>
            </a:extLst>
          </p:cNvPr>
          <p:cNvSpPr>
            <a:spLocks noGrp="1"/>
          </p:cNvSpPr>
          <p:nvPr>
            <p:ph type="title"/>
          </p:nvPr>
        </p:nvSpPr>
        <p:spPr/>
        <p:txBody>
          <a:bodyPr/>
          <a:lstStyle/>
          <a:p>
            <a:r>
              <a:rPr lang="en-US"/>
              <a:t>Introduction	</a:t>
            </a:r>
            <a:endParaRPr lang="en-GB"/>
          </a:p>
        </p:txBody>
      </p:sp>
      <p:sp>
        <p:nvSpPr>
          <p:cNvPr id="4" name="Content Placeholder 3">
            <a:extLst>
              <a:ext uri="{FF2B5EF4-FFF2-40B4-BE49-F238E27FC236}">
                <a16:creationId xmlns:a16="http://schemas.microsoft.com/office/drawing/2014/main" id="{345CEA5A-E505-DD4D-CD3F-C2EAB4800BF1}"/>
              </a:ext>
            </a:extLst>
          </p:cNvPr>
          <p:cNvSpPr>
            <a:spLocks noGrp="1"/>
          </p:cNvSpPr>
          <p:nvPr>
            <p:ph sz="half" idx="1"/>
          </p:nvPr>
        </p:nvSpPr>
        <p:spPr/>
        <p:txBody>
          <a:bodyPr>
            <a:normAutofit fontScale="92500" lnSpcReduction="10000"/>
          </a:bodyPr>
          <a:lstStyle/>
          <a:p>
            <a:pPr marL="0" indent="0">
              <a:buNone/>
            </a:pPr>
            <a:r>
              <a:rPr lang="en-US"/>
              <a:t>Welcome to your Safeguarding induction. </a:t>
            </a:r>
          </a:p>
          <a:p>
            <a:pPr marL="0" indent="0">
              <a:buNone/>
            </a:pPr>
            <a:endParaRPr lang="en-US"/>
          </a:p>
          <a:p>
            <a:pPr marL="0" indent="0">
              <a:buNone/>
            </a:pPr>
            <a:r>
              <a:rPr lang="en-US"/>
              <a:t>At our Club, the safety and wellbeing of all Club members is our top priority. We all have a responsibility for safeguarding and together we can help to create a safe, fun, fair and inclusive sport. </a:t>
            </a:r>
          </a:p>
          <a:p>
            <a:pPr marL="0" indent="0">
              <a:buNone/>
            </a:pPr>
            <a:endParaRPr lang="en-US"/>
          </a:p>
          <a:p>
            <a:pPr marL="0" indent="0">
              <a:buNone/>
            </a:pPr>
            <a:r>
              <a:rPr lang="en-US" i="1"/>
              <a:t>Why are we doing this?</a:t>
            </a:r>
          </a:p>
          <a:p>
            <a:r>
              <a:rPr lang="en-US"/>
              <a:t>Improve awareness and training </a:t>
            </a:r>
          </a:p>
          <a:p>
            <a:r>
              <a:rPr lang="en-US"/>
              <a:t>Strengthen our reporting procedures</a:t>
            </a:r>
          </a:p>
          <a:p>
            <a:r>
              <a:rPr lang="en-US"/>
              <a:t>Embed safeguarding into our everyday practices</a:t>
            </a:r>
          </a:p>
          <a:p>
            <a:r>
              <a:rPr lang="en-US"/>
              <a:t>Promote Race with Respect values and code or conduct</a:t>
            </a:r>
          </a:p>
          <a:p>
            <a:pPr marL="0" indent="0">
              <a:buNone/>
            </a:pPr>
            <a:endParaRPr lang="en-GB"/>
          </a:p>
        </p:txBody>
      </p:sp>
    </p:spTree>
    <p:extLst>
      <p:ext uri="{BB962C8B-B14F-4D97-AF65-F5344CB8AC3E}">
        <p14:creationId xmlns:p14="http://schemas.microsoft.com/office/powerpoint/2010/main" val="92549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88EA-7A86-DF44-C1DD-189F07D25848}"/>
              </a:ext>
            </a:extLst>
          </p:cNvPr>
          <p:cNvSpPr>
            <a:spLocks noGrp="1"/>
          </p:cNvSpPr>
          <p:nvPr>
            <p:ph type="title"/>
          </p:nvPr>
        </p:nvSpPr>
        <p:spPr/>
        <p:txBody>
          <a:bodyPr/>
          <a:lstStyle/>
          <a:p>
            <a:r>
              <a:rPr lang="en-US"/>
              <a:t>What is Safeguarding?</a:t>
            </a:r>
            <a:endParaRPr lang="en-GB"/>
          </a:p>
        </p:txBody>
      </p:sp>
      <p:sp>
        <p:nvSpPr>
          <p:cNvPr id="3" name="Slide Number Placeholder 2">
            <a:extLst>
              <a:ext uri="{FF2B5EF4-FFF2-40B4-BE49-F238E27FC236}">
                <a16:creationId xmlns:a16="http://schemas.microsoft.com/office/drawing/2014/main" id="{591A9B9D-0DD1-9913-2C72-5EE6ABA4AF2F}"/>
              </a:ext>
            </a:extLst>
          </p:cNvPr>
          <p:cNvSpPr>
            <a:spLocks noGrp="1"/>
          </p:cNvSpPr>
          <p:nvPr>
            <p:ph type="sldNum" sz="quarter" idx="4"/>
          </p:nvPr>
        </p:nvSpPr>
        <p:spPr/>
        <p:txBody>
          <a:bodyPr/>
          <a:lstStyle/>
          <a:p>
            <a:fld id="{3A6DA189-71D3-7348-A10B-9F94490A7EE3}" type="slidenum">
              <a:rPr lang="en-GB" smtClean="0"/>
              <a:pPr/>
              <a:t>3</a:t>
            </a:fld>
            <a:endParaRPr lang="en-GB"/>
          </a:p>
        </p:txBody>
      </p:sp>
      <p:sp>
        <p:nvSpPr>
          <p:cNvPr id="4" name="Content Placeholder 3">
            <a:extLst>
              <a:ext uri="{FF2B5EF4-FFF2-40B4-BE49-F238E27FC236}">
                <a16:creationId xmlns:a16="http://schemas.microsoft.com/office/drawing/2014/main" id="{F8897492-EEFC-652A-EA31-A9098BE7C510}"/>
              </a:ext>
            </a:extLst>
          </p:cNvPr>
          <p:cNvSpPr>
            <a:spLocks noGrp="1"/>
          </p:cNvSpPr>
          <p:nvPr>
            <p:ph sz="half" idx="1"/>
          </p:nvPr>
        </p:nvSpPr>
        <p:spPr>
          <a:xfrm>
            <a:off x="628650" y="2498271"/>
            <a:ext cx="2422814" cy="1975015"/>
          </a:xfrm>
        </p:spPr>
        <p:txBody>
          <a:bodyPr/>
          <a:lstStyle/>
          <a:p>
            <a:r>
              <a:rPr lang="en-US"/>
              <a:t>Spotting when something doesn’t feel right</a:t>
            </a:r>
            <a:endParaRPr lang="en-GB"/>
          </a:p>
        </p:txBody>
      </p:sp>
      <p:sp>
        <p:nvSpPr>
          <p:cNvPr id="5" name="Content Placeholder 4">
            <a:extLst>
              <a:ext uri="{FF2B5EF4-FFF2-40B4-BE49-F238E27FC236}">
                <a16:creationId xmlns:a16="http://schemas.microsoft.com/office/drawing/2014/main" id="{55FFBFDE-7A5A-AD50-5693-BBB0C2411666}"/>
              </a:ext>
            </a:extLst>
          </p:cNvPr>
          <p:cNvSpPr>
            <a:spLocks noGrp="1"/>
          </p:cNvSpPr>
          <p:nvPr>
            <p:ph sz="half" idx="11"/>
          </p:nvPr>
        </p:nvSpPr>
        <p:spPr>
          <a:xfrm>
            <a:off x="3360594" y="2496105"/>
            <a:ext cx="2422814" cy="1975015"/>
          </a:xfrm>
        </p:spPr>
        <p:txBody>
          <a:bodyPr/>
          <a:lstStyle/>
          <a:p>
            <a:r>
              <a:rPr lang="en-US"/>
              <a:t>Knowing who to speak to if you have concerns </a:t>
            </a:r>
            <a:endParaRPr lang="en-GB"/>
          </a:p>
        </p:txBody>
      </p:sp>
      <p:sp>
        <p:nvSpPr>
          <p:cNvPr id="6" name="Content Placeholder 5">
            <a:extLst>
              <a:ext uri="{FF2B5EF4-FFF2-40B4-BE49-F238E27FC236}">
                <a16:creationId xmlns:a16="http://schemas.microsoft.com/office/drawing/2014/main" id="{574B7B98-57AC-52BA-70E9-35905A250048}"/>
              </a:ext>
            </a:extLst>
          </p:cNvPr>
          <p:cNvSpPr>
            <a:spLocks noGrp="1"/>
          </p:cNvSpPr>
          <p:nvPr>
            <p:ph sz="half" idx="12"/>
          </p:nvPr>
        </p:nvSpPr>
        <p:spPr>
          <a:xfrm>
            <a:off x="6092538" y="2496105"/>
            <a:ext cx="2422814" cy="1975016"/>
          </a:xfrm>
        </p:spPr>
        <p:txBody>
          <a:bodyPr/>
          <a:lstStyle/>
          <a:p>
            <a:r>
              <a:rPr lang="en-US"/>
              <a:t>Taking appropriate action to keep people safe and prevent harm</a:t>
            </a:r>
            <a:endParaRPr lang="en-GB"/>
          </a:p>
        </p:txBody>
      </p:sp>
      <p:sp>
        <p:nvSpPr>
          <p:cNvPr id="9" name="TextBox 8">
            <a:extLst>
              <a:ext uri="{FF2B5EF4-FFF2-40B4-BE49-F238E27FC236}">
                <a16:creationId xmlns:a16="http://schemas.microsoft.com/office/drawing/2014/main" id="{36605A9F-C976-D251-E1F7-A71D1C5EA64F}"/>
              </a:ext>
            </a:extLst>
          </p:cNvPr>
          <p:cNvSpPr txBox="1"/>
          <p:nvPr/>
        </p:nvSpPr>
        <p:spPr>
          <a:xfrm>
            <a:off x="628650" y="1051985"/>
            <a:ext cx="7886699" cy="1384995"/>
          </a:xfrm>
          <a:prstGeom prst="rect">
            <a:avLst/>
          </a:prstGeom>
          <a:noFill/>
        </p:spPr>
        <p:txBody>
          <a:bodyPr wrap="square" rtlCol="0">
            <a:spAutoFit/>
          </a:bodyPr>
          <a:lstStyle/>
          <a:p>
            <a:pPr algn="l"/>
            <a:r>
              <a:rPr lang="en-US" sz="1200">
                <a:latin typeface="PT Sans" panose="020B0503020203020204" pitchFamily="34" charset="0"/>
              </a:rPr>
              <a:t>Safeguarding means protecting people from harm, mitigating risk and creating a safe environment for everyone. It is important to keep everybody safe, but particular focus should be placed on those who are more vulnerable:</a:t>
            </a:r>
          </a:p>
          <a:p>
            <a:pPr algn="l"/>
            <a:endParaRPr lang="en-US" sz="1200">
              <a:latin typeface="PT Sans" panose="020B0503020203020204" pitchFamily="34" charset="0"/>
            </a:endParaRPr>
          </a:p>
          <a:p>
            <a:pPr marL="285750" indent="-285750" algn="l">
              <a:buFont typeface="Arial" panose="020B0604020202020204" pitchFamily="34" charset="0"/>
              <a:buChar char="•"/>
            </a:pPr>
            <a:r>
              <a:rPr lang="en-US" sz="1200">
                <a:latin typeface="PT Sans" panose="020B0503020203020204" pitchFamily="34" charset="0"/>
              </a:rPr>
              <a:t>Children (anyone under 18 years old)</a:t>
            </a:r>
          </a:p>
          <a:p>
            <a:pPr marL="285750" indent="-285750" algn="l">
              <a:buFont typeface="Arial" panose="020B0604020202020204" pitchFamily="34" charset="0"/>
              <a:buChar char="•"/>
            </a:pPr>
            <a:r>
              <a:rPr lang="en-US" sz="1200">
                <a:latin typeface="PT Sans" panose="020B0503020203020204" pitchFamily="34" charset="0"/>
              </a:rPr>
              <a:t>Adults at Risk – a adult with additional needs, who may be at risk of harm or exploitation.</a:t>
            </a:r>
          </a:p>
          <a:p>
            <a:pPr marL="285750" indent="-285750" algn="l">
              <a:buFont typeface="Arial" panose="020B0604020202020204" pitchFamily="34" charset="0"/>
              <a:buChar char="•"/>
            </a:pPr>
            <a:endParaRPr lang="en-US" sz="1200">
              <a:latin typeface="PT Sans" panose="020B0503020203020204" pitchFamily="34" charset="0"/>
            </a:endParaRPr>
          </a:p>
          <a:p>
            <a:pPr algn="ctr"/>
            <a:r>
              <a:rPr lang="en-US" sz="1200">
                <a:latin typeface="PT Sans" panose="020B0503020203020204" pitchFamily="34" charset="0"/>
              </a:rPr>
              <a:t>In motorsport, this means:</a:t>
            </a:r>
          </a:p>
        </p:txBody>
      </p:sp>
    </p:spTree>
    <p:extLst>
      <p:ext uri="{BB962C8B-B14F-4D97-AF65-F5344CB8AC3E}">
        <p14:creationId xmlns:p14="http://schemas.microsoft.com/office/powerpoint/2010/main" val="77163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E532-E2E2-FE5C-FFCC-8325CF763EF8}"/>
              </a:ext>
            </a:extLst>
          </p:cNvPr>
          <p:cNvSpPr>
            <a:spLocks noGrp="1"/>
          </p:cNvSpPr>
          <p:nvPr>
            <p:ph type="title"/>
          </p:nvPr>
        </p:nvSpPr>
        <p:spPr/>
        <p:txBody>
          <a:bodyPr/>
          <a:lstStyle/>
          <a:p>
            <a:r>
              <a:rPr lang="en-US"/>
              <a:t>Safeguarding in Motorsport</a:t>
            </a:r>
            <a:endParaRPr lang="en-GB"/>
          </a:p>
        </p:txBody>
      </p:sp>
      <p:sp>
        <p:nvSpPr>
          <p:cNvPr id="3" name="Slide Number Placeholder 2">
            <a:extLst>
              <a:ext uri="{FF2B5EF4-FFF2-40B4-BE49-F238E27FC236}">
                <a16:creationId xmlns:a16="http://schemas.microsoft.com/office/drawing/2014/main" id="{921C5743-380C-D6B7-5E02-088016338D96}"/>
              </a:ext>
            </a:extLst>
          </p:cNvPr>
          <p:cNvSpPr>
            <a:spLocks noGrp="1"/>
          </p:cNvSpPr>
          <p:nvPr>
            <p:ph type="sldNum" sz="quarter" idx="4"/>
          </p:nvPr>
        </p:nvSpPr>
        <p:spPr/>
        <p:txBody>
          <a:bodyPr/>
          <a:lstStyle/>
          <a:p>
            <a:fld id="{3A6DA189-71D3-7348-A10B-9F94490A7EE3}" type="slidenum">
              <a:rPr lang="en-GB" smtClean="0"/>
              <a:pPr/>
              <a:t>4</a:t>
            </a:fld>
            <a:endParaRPr lang="en-GB"/>
          </a:p>
        </p:txBody>
      </p:sp>
      <p:sp>
        <p:nvSpPr>
          <p:cNvPr id="4" name="Content Placeholder 3">
            <a:extLst>
              <a:ext uri="{FF2B5EF4-FFF2-40B4-BE49-F238E27FC236}">
                <a16:creationId xmlns:a16="http://schemas.microsoft.com/office/drawing/2014/main" id="{BD4361ED-50AD-9C90-C6B5-62A3D2E70498}"/>
              </a:ext>
            </a:extLst>
          </p:cNvPr>
          <p:cNvSpPr>
            <a:spLocks noGrp="1"/>
          </p:cNvSpPr>
          <p:nvPr>
            <p:ph sz="half" idx="1"/>
          </p:nvPr>
        </p:nvSpPr>
        <p:spPr>
          <a:xfrm>
            <a:off x="628650" y="2436979"/>
            <a:ext cx="2422814" cy="2036307"/>
          </a:xfrm>
        </p:spPr>
        <p:txBody>
          <a:bodyPr/>
          <a:lstStyle/>
          <a:p>
            <a:r>
              <a:rPr lang="en-US"/>
              <a:t>Everyone feels safe and respected</a:t>
            </a:r>
            <a:endParaRPr lang="en-GB"/>
          </a:p>
        </p:txBody>
      </p:sp>
      <p:sp>
        <p:nvSpPr>
          <p:cNvPr id="5" name="Content Placeholder 4">
            <a:extLst>
              <a:ext uri="{FF2B5EF4-FFF2-40B4-BE49-F238E27FC236}">
                <a16:creationId xmlns:a16="http://schemas.microsoft.com/office/drawing/2014/main" id="{68659EA9-45F6-88D7-E9F1-C0A6C9D8699D}"/>
              </a:ext>
            </a:extLst>
          </p:cNvPr>
          <p:cNvSpPr>
            <a:spLocks noGrp="1"/>
          </p:cNvSpPr>
          <p:nvPr>
            <p:ph sz="half" idx="11"/>
          </p:nvPr>
        </p:nvSpPr>
        <p:spPr>
          <a:xfrm>
            <a:off x="3360594" y="2434813"/>
            <a:ext cx="2422814" cy="2036308"/>
          </a:xfrm>
        </p:spPr>
        <p:txBody>
          <a:bodyPr/>
          <a:lstStyle/>
          <a:p>
            <a:r>
              <a:rPr lang="en-US"/>
              <a:t>Bullying or abuse is not tolerated</a:t>
            </a:r>
            <a:endParaRPr lang="en-GB"/>
          </a:p>
        </p:txBody>
      </p:sp>
      <p:sp>
        <p:nvSpPr>
          <p:cNvPr id="6" name="Content Placeholder 5">
            <a:extLst>
              <a:ext uri="{FF2B5EF4-FFF2-40B4-BE49-F238E27FC236}">
                <a16:creationId xmlns:a16="http://schemas.microsoft.com/office/drawing/2014/main" id="{8B494A5E-537C-6E50-2325-408C07DDA176}"/>
              </a:ext>
            </a:extLst>
          </p:cNvPr>
          <p:cNvSpPr>
            <a:spLocks noGrp="1"/>
          </p:cNvSpPr>
          <p:nvPr>
            <p:ph sz="half" idx="12"/>
          </p:nvPr>
        </p:nvSpPr>
        <p:spPr>
          <a:xfrm>
            <a:off x="6092538" y="2434813"/>
            <a:ext cx="2422814" cy="2036308"/>
          </a:xfrm>
        </p:spPr>
        <p:txBody>
          <a:bodyPr/>
          <a:lstStyle/>
          <a:p>
            <a:r>
              <a:rPr lang="en-US"/>
              <a:t>Concerns are reported and taken seriously </a:t>
            </a:r>
            <a:endParaRPr lang="en-GB"/>
          </a:p>
        </p:txBody>
      </p:sp>
      <p:sp>
        <p:nvSpPr>
          <p:cNvPr id="7" name="TextBox 6">
            <a:extLst>
              <a:ext uri="{FF2B5EF4-FFF2-40B4-BE49-F238E27FC236}">
                <a16:creationId xmlns:a16="http://schemas.microsoft.com/office/drawing/2014/main" id="{7E2627CD-1AE7-FE48-6E72-47CBFAD0E09E}"/>
              </a:ext>
            </a:extLst>
          </p:cNvPr>
          <p:cNvSpPr txBox="1"/>
          <p:nvPr/>
        </p:nvSpPr>
        <p:spPr>
          <a:xfrm>
            <a:off x="628650" y="1051985"/>
            <a:ext cx="7886699" cy="1015663"/>
          </a:xfrm>
          <a:prstGeom prst="rect">
            <a:avLst/>
          </a:prstGeom>
          <a:noFill/>
        </p:spPr>
        <p:txBody>
          <a:bodyPr wrap="square" lIns="91440" tIns="45720" rIns="91440" bIns="45720" rtlCol="0" anchor="t">
            <a:spAutoFit/>
          </a:bodyPr>
          <a:lstStyle/>
          <a:p>
            <a:pPr algn="l"/>
            <a:r>
              <a:rPr lang="en-US" sz="1200">
                <a:latin typeface="PT Sans"/>
              </a:rPr>
              <a:t>Motorsport is a fast-paced, exciting and sometimes high-pressure environment. Children and young people look up to adults, volunteers and officials. That trust brings responsibility. A strong safeguarding culture within our Club makes motorsport better for everyone.</a:t>
            </a:r>
          </a:p>
          <a:p>
            <a:pPr algn="l"/>
            <a:endParaRPr lang="en-US" sz="1200">
              <a:latin typeface="PT Sans" panose="020B0503020203020204" pitchFamily="34" charset="0"/>
            </a:endParaRPr>
          </a:p>
          <a:p>
            <a:pPr algn="l"/>
            <a:r>
              <a:rPr lang="en-US" sz="1200">
                <a:latin typeface="PT Sans" panose="020B0503020203020204" pitchFamily="34" charset="0"/>
              </a:rPr>
              <a:t>We must make sure that:</a:t>
            </a:r>
          </a:p>
        </p:txBody>
      </p:sp>
    </p:spTree>
    <p:extLst>
      <p:ext uri="{BB962C8B-B14F-4D97-AF65-F5344CB8AC3E}">
        <p14:creationId xmlns:p14="http://schemas.microsoft.com/office/powerpoint/2010/main" val="117188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801E7F-A66C-5884-3700-1E9D11EBFCBF}"/>
              </a:ext>
            </a:extLst>
          </p:cNvPr>
          <p:cNvSpPr>
            <a:spLocks noGrp="1"/>
          </p:cNvSpPr>
          <p:nvPr>
            <p:ph sz="half" idx="13"/>
          </p:nvPr>
        </p:nvSpPr>
        <p:spPr/>
        <p:txBody>
          <a:bodyPr/>
          <a:lstStyle/>
          <a:p>
            <a:r>
              <a:rPr lang="en-US"/>
              <a:t>Contact</a:t>
            </a:r>
          </a:p>
          <a:p>
            <a:r>
              <a:rPr lang="en-US"/>
              <a:t>Non-Contact</a:t>
            </a:r>
          </a:p>
          <a:p>
            <a:r>
              <a:rPr lang="en-US"/>
              <a:t>Comments</a:t>
            </a:r>
          </a:p>
          <a:p>
            <a:r>
              <a:rPr lang="en-US" err="1"/>
              <a:t>Harrasment</a:t>
            </a:r>
            <a:r>
              <a:rPr lang="en-US"/>
              <a:t> </a:t>
            </a:r>
          </a:p>
        </p:txBody>
      </p:sp>
      <p:sp>
        <p:nvSpPr>
          <p:cNvPr id="3" name="Content Placeholder 2">
            <a:extLst>
              <a:ext uri="{FF2B5EF4-FFF2-40B4-BE49-F238E27FC236}">
                <a16:creationId xmlns:a16="http://schemas.microsoft.com/office/drawing/2014/main" id="{575E42D3-6950-9AB7-6F85-3B0943E48B79}"/>
              </a:ext>
            </a:extLst>
          </p:cNvPr>
          <p:cNvSpPr>
            <a:spLocks noGrp="1"/>
          </p:cNvSpPr>
          <p:nvPr>
            <p:ph sz="half" idx="15"/>
          </p:nvPr>
        </p:nvSpPr>
        <p:spPr/>
        <p:txBody>
          <a:bodyPr/>
          <a:lstStyle/>
          <a:p>
            <a:r>
              <a:rPr lang="en-US"/>
              <a:t>Threats</a:t>
            </a:r>
          </a:p>
          <a:p>
            <a:r>
              <a:rPr lang="en-US"/>
              <a:t>Shouting</a:t>
            </a:r>
          </a:p>
          <a:p>
            <a:r>
              <a:rPr lang="en-US"/>
              <a:t>Excessive pressure </a:t>
            </a:r>
          </a:p>
          <a:p>
            <a:endParaRPr lang="en-GB"/>
          </a:p>
        </p:txBody>
      </p:sp>
      <p:sp>
        <p:nvSpPr>
          <p:cNvPr id="4" name="Content Placeholder 3">
            <a:extLst>
              <a:ext uri="{FF2B5EF4-FFF2-40B4-BE49-F238E27FC236}">
                <a16:creationId xmlns:a16="http://schemas.microsoft.com/office/drawing/2014/main" id="{F143A6F9-E0EF-75E4-EA97-5C84D4F5067F}"/>
              </a:ext>
            </a:extLst>
          </p:cNvPr>
          <p:cNvSpPr>
            <a:spLocks noGrp="1"/>
          </p:cNvSpPr>
          <p:nvPr>
            <p:ph sz="half" idx="16"/>
          </p:nvPr>
        </p:nvSpPr>
        <p:spPr/>
        <p:txBody>
          <a:bodyPr/>
          <a:lstStyle/>
          <a:p>
            <a:r>
              <a:rPr lang="en-US"/>
              <a:t>Not meeting a person’s basic needs</a:t>
            </a:r>
          </a:p>
          <a:p>
            <a:r>
              <a:rPr lang="en-US"/>
              <a:t>Self-neglect</a:t>
            </a:r>
            <a:endParaRPr lang="en-GB"/>
          </a:p>
        </p:txBody>
      </p:sp>
      <p:sp>
        <p:nvSpPr>
          <p:cNvPr id="5" name="Content Placeholder 4">
            <a:extLst>
              <a:ext uri="{FF2B5EF4-FFF2-40B4-BE49-F238E27FC236}">
                <a16:creationId xmlns:a16="http://schemas.microsoft.com/office/drawing/2014/main" id="{1344700A-43FA-62F2-F6F3-686604E550DF}"/>
              </a:ext>
            </a:extLst>
          </p:cNvPr>
          <p:cNvSpPr>
            <a:spLocks noGrp="1"/>
          </p:cNvSpPr>
          <p:nvPr>
            <p:ph sz="half" idx="17"/>
          </p:nvPr>
        </p:nvSpPr>
        <p:spPr/>
        <p:txBody>
          <a:bodyPr/>
          <a:lstStyle/>
          <a:p>
            <a:r>
              <a:rPr lang="en-US"/>
              <a:t>Repeated unfair treatment or harmful behaviour towards a person</a:t>
            </a:r>
          </a:p>
          <a:p>
            <a:r>
              <a:rPr lang="en-US"/>
              <a:t>Cyber-bullying</a:t>
            </a:r>
            <a:endParaRPr lang="en-GB"/>
          </a:p>
        </p:txBody>
      </p:sp>
      <p:sp>
        <p:nvSpPr>
          <p:cNvPr id="6" name="Content Placeholder 5">
            <a:extLst>
              <a:ext uri="{FF2B5EF4-FFF2-40B4-BE49-F238E27FC236}">
                <a16:creationId xmlns:a16="http://schemas.microsoft.com/office/drawing/2014/main" id="{9C1FE948-9ADB-0FA0-9848-D72192BDE084}"/>
              </a:ext>
            </a:extLst>
          </p:cNvPr>
          <p:cNvSpPr>
            <a:spLocks noGrp="1"/>
          </p:cNvSpPr>
          <p:nvPr>
            <p:ph sz="half" idx="14"/>
          </p:nvPr>
        </p:nvSpPr>
        <p:spPr/>
        <p:txBody>
          <a:bodyPr/>
          <a:lstStyle/>
          <a:p>
            <a:r>
              <a:rPr lang="en-US"/>
              <a:t>Causing injury or pain</a:t>
            </a:r>
          </a:p>
          <a:p>
            <a:r>
              <a:rPr lang="en-US"/>
              <a:t>Unexplained bruises</a:t>
            </a:r>
          </a:p>
          <a:p>
            <a:r>
              <a:rPr lang="en-US"/>
              <a:t>Bleeding</a:t>
            </a:r>
          </a:p>
          <a:p>
            <a:r>
              <a:rPr lang="en-US"/>
              <a:t>Burns</a:t>
            </a:r>
          </a:p>
          <a:p>
            <a:r>
              <a:rPr lang="en-US"/>
              <a:t>Cuts</a:t>
            </a:r>
          </a:p>
          <a:p>
            <a:endParaRPr lang="en-GB"/>
          </a:p>
        </p:txBody>
      </p:sp>
      <p:sp>
        <p:nvSpPr>
          <p:cNvPr id="7" name="Slide Number Placeholder 6">
            <a:extLst>
              <a:ext uri="{FF2B5EF4-FFF2-40B4-BE49-F238E27FC236}">
                <a16:creationId xmlns:a16="http://schemas.microsoft.com/office/drawing/2014/main" id="{AE48425D-23B6-2760-9A7B-5528C5C1B966}"/>
              </a:ext>
            </a:extLst>
          </p:cNvPr>
          <p:cNvSpPr>
            <a:spLocks noGrp="1"/>
          </p:cNvSpPr>
          <p:nvPr>
            <p:ph type="sldNum" sz="quarter" idx="12"/>
          </p:nvPr>
        </p:nvSpPr>
        <p:spPr/>
        <p:txBody>
          <a:bodyPr/>
          <a:lstStyle/>
          <a:p>
            <a:fld id="{78E1539C-650B-2545-8018-5B381E14EAE6}" type="slidenum">
              <a:rPr lang="en-US" smtClean="0"/>
              <a:t>5</a:t>
            </a:fld>
            <a:endParaRPr lang="en-US"/>
          </a:p>
        </p:txBody>
      </p:sp>
      <p:sp>
        <p:nvSpPr>
          <p:cNvPr id="8" name="Title 7">
            <a:extLst>
              <a:ext uri="{FF2B5EF4-FFF2-40B4-BE49-F238E27FC236}">
                <a16:creationId xmlns:a16="http://schemas.microsoft.com/office/drawing/2014/main" id="{95C17E67-5D1A-EF5C-9512-F28F70BB2C4B}"/>
              </a:ext>
            </a:extLst>
          </p:cNvPr>
          <p:cNvSpPr>
            <a:spLocks noGrp="1"/>
          </p:cNvSpPr>
          <p:nvPr>
            <p:ph type="title"/>
          </p:nvPr>
        </p:nvSpPr>
        <p:spPr/>
        <p:txBody>
          <a:bodyPr/>
          <a:lstStyle/>
          <a:p>
            <a:r>
              <a:rPr lang="en-US"/>
              <a:t>Types of Abuse </a:t>
            </a:r>
            <a:endParaRPr lang="en-GB"/>
          </a:p>
        </p:txBody>
      </p:sp>
      <p:sp>
        <p:nvSpPr>
          <p:cNvPr id="9" name="Content Placeholder 8">
            <a:extLst>
              <a:ext uri="{FF2B5EF4-FFF2-40B4-BE49-F238E27FC236}">
                <a16:creationId xmlns:a16="http://schemas.microsoft.com/office/drawing/2014/main" id="{2321C705-F8B0-CE41-BD51-0B48B0DB7BD6}"/>
              </a:ext>
            </a:extLst>
          </p:cNvPr>
          <p:cNvSpPr>
            <a:spLocks noGrp="1"/>
          </p:cNvSpPr>
          <p:nvPr>
            <p:ph sz="half" idx="18"/>
          </p:nvPr>
        </p:nvSpPr>
        <p:spPr/>
        <p:txBody>
          <a:bodyPr/>
          <a:lstStyle/>
          <a:p>
            <a:r>
              <a:rPr lang="en-US"/>
              <a:t>Physical Abuse</a:t>
            </a:r>
            <a:endParaRPr lang="en-GB"/>
          </a:p>
        </p:txBody>
      </p:sp>
      <p:sp>
        <p:nvSpPr>
          <p:cNvPr id="10" name="Content Placeholder 9">
            <a:extLst>
              <a:ext uri="{FF2B5EF4-FFF2-40B4-BE49-F238E27FC236}">
                <a16:creationId xmlns:a16="http://schemas.microsoft.com/office/drawing/2014/main" id="{5D3AD900-D22F-9C79-9A1E-95B18143A776}"/>
              </a:ext>
            </a:extLst>
          </p:cNvPr>
          <p:cNvSpPr>
            <a:spLocks noGrp="1"/>
          </p:cNvSpPr>
          <p:nvPr>
            <p:ph sz="half" idx="19"/>
          </p:nvPr>
        </p:nvSpPr>
        <p:spPr/>
        <p:txBody>
          <a:bodyPr/>
          <a:lstStyle/>
          <a:p>
            <a:r>
              <a:rPr lang="en-US"/>
              <a:t>Emotional Abuse</a:t>
            </a:r>
            <a:endParaRPr lang="en-GB"/>
          </a:p>
        </p:txBody>
      </p:sp>
      <p:sp>
        <p:nvSpPr>
          <p:cNvPr id="11" name="Content Placeholder 10">
            <a:extLst>
              <a:ext uri="{FF2B5EF4-FFF2-40B4-BE49-F238E27FC236}">
                <a16:creationId xmlns:a16="http://schemas.microsoft.com/office/drawing/2014/main" id="{65ADF44B-5255-97E0-9796-04A2308B4638}"/>
              </a:ext>
            </a:extLst>
          </p:cNvPr>
          <p:cNvSpPr>
            <a:spLocks noGrp="1"/>
          </p:cNvSpPr>
          <p:nvPr>
            <p:ph sz="half" idx="20"/>
          </p:nvPr>
        </p:nvSpPr>
        <p:spPr/>
        <p:txBody>
          <a:bodyPr/>
          <a:lstStyle/>
          <a:p>
            <a:r>
              <a:rPr lang="en-US"/>
              <a:t>Sexual Abuse</a:t>
            </a:r>
            <a:endParaRPr lang="en-GB"/>
          </a:p>
        </p:txBody>
      </p:sp>
      <p:sp>
        <p:nvSpPr>
          <p:cNvPr id="12" name="Content Placeholder 11">
            <a:extLst>
              <a:ext uri="{FF2B5EF4-FFF2-40B4-BE49-F238E27FC236}">
                <a16:creationId xmlns:a16="http://schemas.microsoft.com/office/drawing/2014/main" id="{4249AC99-940A-8742-B3F5-222EE87A5501}"/>
              </a:ext>
            </a:extLst>
          </p:cNvPr>
          <p:cNvSpPr>
            <a:spLocks noGrp="1"/>
          </p:cNvSpPr>
          <p:nvPr>
            <p:ph sz="half" idx="21"/>
          </p:nvPr>
        </p:nvSpPr>
        <p:spPr/>
        <p:txBody>
          <a:bodyPr/>
          <a:lstStyle/>
          <a:p>
            <a:r>
              <a:rPr lang="en-US"/>
              <a:t>Neglect</a:t>
            </a:r>
            <a:endParaRPr lang="en-GB"/>
          </a:p>
        </p:txBody>
      </p:sp>
      <p:sp>
        <p:nvSpPr>
          <p:cNvPr id="13" name="Content Placeholder 12">
            <a:extLst>
              <a:ext uri="{FF2B5EF4-FFF2-40B4-BE49-F238E27FC236}">
                <a16:creationId xmlns:a16="http://schemas.microsoft.com/office/drawing/2014/main" id="{175A5D36-F1EE-F048-85C0-163BDF192296}"/>
              </a:ext>
            </a:extLst>
          </p:cNvPr>
          <p:cNvSpPr>
            <a:spLocks noGrp="1"/>
          </p:cNvSpPr>
          <p:nvPr>
            <p:ph sz="half" idx="22"/>
          </p:nvPr>
        </p:nvSpPr>
        <p:spPr/>
        <p:txBody>
          <a:bodyPr/>
          <a:lstStyle/>
          <a:p>
            <a:r>
              <a:rPr lang="en-US"/>
              <a:t>Bullying</a:t>
            </a:r>
            <a:endParaRPr lang="en-GB"/>
          </a:p>
        </p:txBody>
      </p:sp>
      <p:sp>
        <p:nvSpPr>
          <p:cNvPr id="19" name="TextBox 18">
            <a:extLst>
              <a:ext uri="{FF2B5EF4-FFF2-40B4-BE49-F238E27FC236}">
                <a16:creationId xmlns:a16="http://schemas.microsoft.com/office/drawing/2014/main" id="{64C91395-4FDF-6838-68FA-271D066AA028}"/>
              </a:ext>
            </a:extLst>
          </p:cNvPr>
          <p:cNvSpPr txBox="1"/>
          <p:nvPr/>
        </p:nvSpPr>
        <p:spPr>
          <a:xfrm>
            <a:off x="628650" y="1051985"/>
            <a:ext cx="7886699" cy="830997"/>
          </a:xfrm>
          <a:prstGeom prst="rect">
            <a:avLst/>
          </a:prstGeom>
          <a:noFill/>
        </p:spPr>
        <p:txBody>
          <a:bodyPr wrap="square" rtlCol="0">
            <a:spAutoFit/>
          </a:bodyPr>
          <a:lstStyle/>
          <a:p>
            <a:pPr algn="l"/>
            <a:r>
              <a:rPr lang="en-US" sz="1600">
                <a:latin typeface="PT Sans" panose="020B0503020203020204" pitchFamily="34" charset="0"/>
              </a:rPr>
              <a:t>Knowing the different types of abuse can help you to stay alert and recognise when something is not right. If something doesn’t feel right, it is important that you report your concerns to the Club Safeguarding Officer.</a:t>
            </a:r>
          </a:p>
        </p:txBody>
      </p:sp>
    </p:spTree>
    <p:extLst>
      <p:ext uri="{BB962C8B-B14F-4D97-AF65-F5344CB8AC3E}">
        <p14:creationId xmlns:p14="http://schemas.microsoft.com/office/powerpoint/2010/main" val="145414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0EB7-5B14-E7CC-47C9-8670CCE7F337}"/>
              </a:ext>
            </a:extLst>
          </p:cNvPr>
          <p:cNvSpPr>
            <a:spLocks noGrp="1"/>
          </p:cNvSpPr>
          <p:nvPr>
            <p:ph type="title"/>
          </p:nvPr>
        </p:nvSpPr>
        <p:spPr/>
        <p:txBody>
          <a:bodyPr/>
          <a:lstStyle/>
          <a:p>
            <a:r>
              <a:rPr lang="en-US"/>
              <a:t>Recognising Early Signs</a:t>
            </a:r>
            <a:endParaRPr lang="en-GB"/>
          </a:p>
        </p:txBody>
      </p:sp>
      <p:sp>
        <p:nvSpPr>
          <p:cNvPr id="3" name="Slide Number Placeholder 2">
            <a:extLst>
              <a:ext uri="{FF2B5EF4-FFF2-40B4-BE49-F238E27FC236}">
                <a16:creationId xmlns:a16="http://schemas.microsoft.com/office/drawing/2014/main" id="{42C371D5-54C5-C637-2DEC-DD42106852EC}"/>
              </a:ext>
            </a:extLst>
          </p:cNvPr>
          <p:cNvSpPr>
            <a:spLocks noGrp="1"/>
          </p:cNvSpPr>
          <p:nvPr>
            <p:ph type="sldNum" sz="quarter" idx="4"/>
          </p:nvPr>
        </p:nvSpPr>
        <p:spPr/>
        <p:txBody>
          <a:bodyPr/>
          <a:lstStyle/>
          <a:p>
            <a:fld id="{3A6DA189-71D3-7348-A10B-9F94490A7EE3}" type="slidenum">
              <a:rPr lang="en-GB" smtClean="0"/>
              <a:pPr/>
              <a:t>6</a:t>
            </a:fld>
            <a:endParaRPr lang="en-GB"/>
          </a:p>
        </p:txBody>
      </p:sp>
      <p:sp>
        <p:nvSpPr>
          <p:cNvPr id="4" name="Content Placeholder 3">
            <a:extLst>
              <a:ext uri="{FF2B5EF4-FFF2-40B4-BE49-F238E27FC236}">
                <a16:creationId xmlns:a16="http://schemas.microsoft.com/office/drawing/2014/main" id="{36D5C0C8-FD62-DE32-0D4C-3068DBCEF8DE}"/>
              </a:ext>
            </a:extLst>
          </p:cNvPr>
          <p:cNvSpPr>
            <a:spLocks noGrp="1"/>
          </p:cNvSpPr>
          <p:nvPr>
            <p:ph sz="half" idx="1"/>
          </p:nvPr>
        </p:nvSpPr>
        <p:spPr>
          <a:xfrm>
            <a:off x="628650" y="1028701"/>
            <a:ext cx="8090807" cy="3673928"/>
          </a:xfrm>
        </p:spPr>
        <p:txBody>
          <a:bodyPr>
            <a:normAutofit fontScale="92500" lnSpcReduction="20000"/>
          </a:bodyPr>
          <a:lstStyle/>
          <a:p>
            <a:pPr marL="0" indent="0">
              <a:buNone/>
            </a:pPr>
            <a:r>
              <a:rPr lang="en-US"/>
              <a:t>Spotting the signs that person may be being harmed early can help to prevent further harm from occurring. </a:t>
            </a:r>
          </a:p>
          <a:p>
            <a:pPr marL="0" indent="0">
              <a:buNone/>
            </a:pPr>
            <a:br>
              <a:rPr lang="en-US"/>
            </a:br>
            <a:r>
              <a:rPr lang="en-US"/>
              <a:t>Look out for:</a:t>
            </a:r>
          </a:p>
          <a:p>
            <a:r>
              <a:rPr lang="en-US"/>
              <a:t>Changes in a person’s behaviour</a:t>
            </a:r>
          </a:p>
          <a:p>
            <a:r>
              <a:rPr lang="en-US"/>
              <a:t>Avoiding certain people or places</a:t>
            </a:r>
          </a:p>
          <a:p>
            <a:r>
              <a:rPr lang="en-US"/>
              <a:t>Nervousness or withdrawal</a:t>
            </a:r>
          </a:p>
          <a:p>
            <a:r>
              <a:rPr lang="en-US"/>
              <a:t>Fear of a person or place</a:t>
            </a:r>
          </a:p>
          <a:p>
            <a:r>
              <a:rPr lang="en-US"/>
              <a:t>Unexplained injuries</a:t>
            </a:r>
          </a:p>
          <a:p>
            <a:r>
              <a:rPr lang="en-US"/>
              <a:t>A child or adult at risk saying something worrying</a:t>
            </a:r>
          </a:p>
          <a:p>
            <a:endParaRPr lang="en-US"/>
          </a:p>
          <a:p>
            <a:pPr marL="0" indent="0">
              <a:buNone/>
            </a:pPr>
            <a:r>
              <a:rPr lang="en-US"/>
              <a:t>You don’t need to have all the answers, but you do have a duty to report anything that doesn’t feel right.</a:t>
            </a:r>
            <a:endParaRPr lang="en-GB"/>
          </a:p>
        </p:txBody>
      </p:sp>
    </p:spTree>
    <p:extLst>
      <p:ext uri="{BB962C8B-B14F-4D97-AF65-F5344CB8AC3E}">
        <p14:creationId xmlns:p14="http://schemas.microsoft.com/office/powerpoint/2010/main" val="112175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AI-generated content may be incorrect.">
            <a:extLst>
              <a:ext uri="{FF2B5EF4-FFF2-40B4-BE49-F238E27FC236}">
                <a16:creationId xmlns:a16="http://schemas.microsoft.com/office/drawing/2014/main" id="{2CAD8637-5F1B-08B7-DE87-EA98037FF201}"/>
              </a:ext>
            </a:extLst>
          </p:cNvPr>
          <p:cNvPicPr>
            <a:picLocks noChangeAspect="1"/>
          </p:cNvPicPr>
          <p:nvPr/>
        </p:nvPicPr>
        <p:blipFill>
          <a:blip r:embed="rId3"/>
          <a:stretch>
            <a:fillRect/>
          </a:stretch>
        </p:blipFill>
        <p:spPr>
          <a:xfrm>
            <a:off x="0" y="65862"/>
            <a:ext cx="9144000" cy="501177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444F24C-EBFC-3E21-0AF0-4781A330B449}"/>
                  </a:ext>
                </a:extLst>
              </p14:cNvPr>
              <p14:cNvContentPartPr/>
              <p14:nvPr/>
            </p14:nvContentPartPr>
            <p14:xfrm>
              <a:off x="3156314" y="-650838"/>
              <a:ext cx="360" cy="360"/>
            </p14:xfrm>
          </p:contentPart>
        </mc:Choice>
        <mc:Fallback xmlns="">
          <p:pic>
            <p:nvPicPr>
              <p:cNvPr id="5" name="Ink 4">
                <a:extLst>
                  <a:ext uri="{FF2B5EF4-FFF2-40B4-BE49-F238E27FC236}">
                    <a16:creationId xmlns:a16="http://schemas.microsoft.com/office/drawing/2014/main" id="{C444F24C-EBFC-3E21-0AF0-4781A330B449}"/>
                  </a:ext>
                </a:extLst>
              </p:cNvPr>
              <p:cNvPicPr/>
              <p:nvPr/>
            </p:nvPicPr>
            <p:blipFill>
              <a:blip r:embed="rId5"/>
              <a:stretch>
                <a:fillRect/>
              </a:stretch>
            </p:blipFill>
            <p:spPr>
              <a:xfrm>
                <a:off x="3150194" y="-6569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2E565EF-EA80-B526-FA9E-0F5DE30DB0C1}"/>
                  </a:ext>
                </a:extLst>
              </p14:cNvPr>
              <p14:cNvContentPartPr/>
              <p14:nvPr/>
            </p14:nvContentPartPr>
            <p14:xfrm>
              <a:off x="7698074" y="4833762"/>
              <a:ext cx="664920" cy="219600"/>
            </p14:xfrm>
          </p:contentPart>
        </mc:Choice>
        <mc:Fallback xmlns="">
          <p:pic>
            <p:nvPicPr>
              <p:cNvPr id="7" name="Ink 6">
                <a:extLst>
                  <a:ext uri="{FF2B5EF4-FFF2-40B4-BE49-F238E27FC236}">
                    <a16:creationId xmlns:a16="http://schemas.microsoft.com/office/drawing/2014/main" id="{22E565EF-EA80-B526-FA9E-0F5DE30DB0C1}"/>
                  </a:ext>
                </a:extLst>
              </p:cNvPr>
              <p:cNvPicPr/>
              <p:nvPr/>
            </p:nvPicPr>
            <p:blipFill>
              <a:blip r:embed="rId7"/>
              <a:stretch>
                <a:fillRect/>
              </a:stretch>
            </p:blipFill>
            <p:spPr>
              <a:xfrm>
                <a:off x="7691957" y="4827642"/>
                <a:ext cx="677153" cy="231840"/>
              </a:xfrm>
              <a:prstGeom prst="rect">
                <a:avLst/>
              </a:prstGeom>
            </p:spPr>
          </p:pic>
        </mc:Fallback>
      </mc:AlternateContent>
      <p:grpSp>
        <p:nvGrpSpPr>
          <p:cNvPr id="28" name="Group 27">
            <a:extLst>
              <a:ext uri="{FF2B5EF4-FFF2-40B4-BE49-F238E27FC236}">
                <a16:creationId xmlns:a16="http://schemas.microsoft.com/office/drawing/2014/main" id="{A214201C-BEBA-EDC1-4C26-C0A44CD45002}"/>
              </a:ext>
            </a:extLst>
          </p:cNvPr>
          <p:cNvGrpSpPr/>
          <p:nvPr/>
        </p:nvGrpSpPr>
        <p:grpSpPr>
          <a:xfrm>
            <a:off x="8078954" y="4851042"/>
            <a:ext cx="1021680" cy="227880"/>
            <a:chOff x="8078954" y="4851042"/>
            <a:chExt cx="1021680" cy="227880"/>
          </a:xfrm>
        </p:grpSpPr>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EF523A7-E2E5-AFD5-1275-A9EABBB4E162}"/>
                    </a:ext>
                  </a:extLst>
                </p14:cNvPr>
                <p14:cNvContentPartPr/>
                <p14:nvPr/>
              </p14:nvContentPartPr>
              <p14:xfrm>
                <a:off x="8078954" y="4851042"/>
                <a:ext cx="461520" cy="158040"/>
              </p14:xfrm>
            </p:contentPart>
          </mc:Choice>
          <mc:Fallback xmlns="">
            <p:pic>
              <p:nvPicPr>
                <p:cNvPr id="10" name="Ink 9">
                  <a:extLst>
                    <a:ext uri="{FF2B5EF4-FFF2-40B4-BE49-F238E27FC236}">
                      <a16:creationId xmlns:a16="http://schemas.microsoft.com/office/drawing/2014/main" id="{FEF523A7-E2E5-AFD5-1275-A9EABBB4E162}"/>
                    </a:ext>
                  </a:extLst>
                </p:cNvPr>
                <p:cNvPicPr/>
                <p:nvPr/>
              </p:nvPicPr>
              <p:blipFill>
                <a:blip r:embed="rId9"/>
                <a:stretch>
                  <a:fillRect/>
                </a:stretch>
              </p:blipFill>
              <p:spPr>
                <a:xfrm>
                  <a:off x="8072834" y="4844922"/>
                  <a:ext cx="47376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1F12786-7686-EFD8-F162-90665018BAFB}"/>
                    </a:ext>
                  </a:extLst>
                </p14:cNvPr>
                <p14:cNvContentPartPr/>
                <p14:nvPr/>
              </p14:nvContentPartPr>
              <p14:xfrm>
                <a:off x="8441474" y="4870842"/>
                <a:ext cx="87480" cy="98280"/>
              </p14:xfrm>
            </p:contentPart>
          </mc:Choice>
          <mc:Fallback xmlns="">
            <p:pic>
              <p:nvPicPr>
                <p:cNvPr id="11" name="Ink 10">
                  <a:extLst>
                    <a:ext uri="{FF2B5EF4-FFF2-40B4-BE49-F238E27FC236}">
                      <a16:creationId xmlns:a16="http://schemas.microsoft.com/office/drawing/2014/main" id="{E1F12786-7686-EFD8-F162-90665018BAFB}"/>
                    </a:ext>
                  </a:extLst>
                </p:cNvPr>
                <p:cNvPicPr/>
                <p:nvPr/>
              </p:nvPicPr>
              <p:blipFill>
                <a:blip r:embed="rId11"/>
                <a:stretch>
                  <a:fillRect/>
                </a:stretch>
              </p:blipFill>
              <p:spPr>
                <a:xfrm>
                  <a:off x="8435354" y="4864722"/>
                  <a:ext cx="997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B155934-A221-227A-61E4-21CE86A231F0}"/>
                    </a:ext>
                  </a:extLst>
                </p14:cNvPr>
                <p14:cNvContentPartPr/>
                <p14:nvPr/>
              </p14:nvContentPartPr>
              <p14:xfrm>
                <a:off x="8516354" y="4875882"/>
                <a:ext cx="202320" cy="123840"/>
              </p14:xfrm>
            </p:contentPart>
          </mc:Choice>
          <mc:Fallback xmlns="">
            <p:pic>
              <p:nvPicPr>
                <p:cNvPr id="13" name="Ink 12">
                  <a:extLst>
                    <a:ext uri="{FF2B5EF4-FFF2-40B4-BE49-F238E27FC236}">
                      <a16:creationId xmlns:a16="http://schemas.microsoft.com/office/drawing/2014/main" id="{AB155934-A221-227A-61E4-21CE86A231F0}"/>
                    </a:ext>
                  </a:extLst>
                </p:cNvPr>
                <p:cNvPicPr/>
                <p:nvPr/>
              </p:nvPicPr>
              <p:blipFill>
                <a:blip r:embed="rId13"/>
                <a:stretch>
                  <a:fillRect/>
                </a:stretch>
              </p:blipFill>
              <p:spPr>
                <a:xfrm>
                  <a:off x="8510234" y="4869780"/>
                  <a:ext cx="214560" cy="13604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16B06259-C3EB-DD4F-99C6-463D3D1CB04D}"/>
                    </a:ext>
                  </a:extLst>
                </p14:cNvPr>
                <p14:cNvContentPartPr/>
                <p14:nvPr/>
              </p14:nvContentPartPr>
              <p14:xfrm>
                <a:off x="8209274" y="4879122"/>
                <a:ext cx="29520" cy="114120"/>
              </p14:xfrm>
            </p:contentPart>
          </mc:Choice>
          <mc:Fallback xmlns="">
            <p:pic>
              <p:nvPicPr>
                <p:cNvPr id="15" name="Ink 14">
                  <a:extLst>
                    <a:ext uri="{FF2B5EF4-FFF2-40B4-BE49-F238E27FC236}">
                      <a16:creationId xmlns:a16="http://schemas.microsoft.com/office/drawing/2014/main" id="{16B06259-C3EB-DD4F-99C6-463D3D1CB04D}"/>
                    </a:ext>
                  </a:extLst>
                </p:cNvPr>
                <p:cNvPicPr/>
                <p:nvPr/>
              </p:nvPicPr>
              <p:blipFill>
                <a:blip r:embed="rId15"/>
                <a:stretch>
                  <a:fillRect/>
                </a:stretch>
              </p:blipFill>
              <p:spPr>
                <a:xfrm>
                  <a:off x="8203154" y="4873002"/>
                  <a:ext cx="417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2F64B69E-2761-2084-9CE5-168469926CB0}"/>
                    </a:ext>
                  </a:extLst>
                </p14:cNvPr>
                <p14:cNvContentPartPr/>
                <p14:nvPr/>
              </p14:nvContentPartPr>
              <p14:xfrm>
                <a:off x="8220794" y="4917282"/>
                <a:ext cx="70560" cy="33120"/>
              </p14:xfrm>
            </p:contentPart>
          </mc:Choice>
          <mc:Fallback xmlns="">
            <p:pic>
              <p:nvPicPr>
                <p:cNvPr id="16" name="Ink 15">
                  <a:extLst>
                    <a:ext uri="{FF2B5EF4-FFF2-40B4-BE49-F238E27FC236}">
                      <a16:creationId xmlns:a16="http://schemas.microsoft.com/office/drawing/2014/main" id="{2F64B69E-2761-2084-9CE5-168469926CB0}"/>
                    </a:ext>
                  </a:extLst>
                </p:cNvPr>
                <p:cNvPicPr/>
                <p:nvPr/>
              </p:nvPicPr>
              <p:blipFill>
                <a:blip r:embed="rId17"/>
                <a:stretch>
                  <a:fillRect/>
                </a:stretch>
              </p:blipFill>
              <p:spPr>
                <a:xfrm>
                  <a:off x="8214674" y="4911162"/>
                  <a:ext cx="828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7A734339-73CB-5B1A-435D-E3AA913D392F}"/>
                    </a:ext>
                  </a:extLst>
                </p14:cNvPr>
                <p14:cNvContentPartPr/>
                <p14:nvPr/>
              </p14:nvContentPartPr>
              <p14:xfrm>
                <a:off x="8265434" y="4883802"/>
                <a:ext cx="18360" cy="75240"/>
              </p14:xfrm>
            </p:contentPart>
          </mc:Choice>
          <mc:Fallback xmlns="">
            <p:pic>
              <p:nvPicPr>
                <p:cNvPr id="18" name="Ink 17">
                  <a:extLst>
                    <a:ext uri="{FF2B5EF4-FFF2-40B4-BE49-F238E27FC236}">
                      <a16:creationId xmlns:a16="http://schemas.microsoft.com/office/drawing/2014/main" id="{7A734339-73CB-5B1A-435D-E3AA913D392F}"/>
                    </a:ext>
                  </a:extLst>
                </p:cNvPr>
                <p:cNvPicPr/>
                <p:nvPr/>
              </p:nvPicPr>
              <p:blipFill>
                <a:blip r:embed="rId19"/>
                <a:stretch>
                  <a:fillRect/>
                </a:stretch>
              </p:blipFill>
              <p:spPr>
                <a:xfrm>
                  <a:off x="8259432" y="4877682"/>
                  <a:ext cx="30365"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C7698D23-8982-2E2E-7943-699A3C038857}"/>
                    </a:ext>
                  </a:extLst>
                </p14:cNvPr>
                <p14:cNvContentPartPr/>
                <p14:nvPr/>
              </p14:nvContentPartPr>
              <p14:xfrm>
                <a:off x="8171114" y="4932402"/>
                <a:ext cx="102960" cy="73800"/>
              </p14:xfrm>
            </p:contentPart>
          </mc:Choice>
          <mc:Fallback xmlns="">
            <p:pic>
              <p:nvPicPr>
                <p:cNvPr id="19" name="Ink 18">
                  <a:extLst>
                    <a:ext uri="{FF2B5EF4-FFF2-40B4-BE49-F238E27FC236}">
                      <a16:creationId xmlns:a16="http://schemas.microsoft.com/office/drawing/2014/main" id="{C7698D23-8982-2E2E-7943-699A3C038857}"/>
                    </a:ext>
                  </a:extLst>
                </p:cNvPr>
                <p:cNvPicPr/>
                <p:nvPr/>
              </p:nvPicPr>
              <p:blipFill>
                <a:blip r:embed="rId21"/>
                <a:stretch>
                  <a:fillRect/>
                </a:stretch>
              </p:blipFill>
              <p:spPr>
                <a:xfrm>
                  <a:off x="8164994" y="4926282"/>
                  <a:ext cx="11520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1F674374-7D73-5D73-B4C2-9E0C4362EB09}"/>
                    </a:ext>
                  </a:extLst>
                </p14:cNvPr>
                <p14:cNvContentPartPr/>
                <p14:nvPr/>
              </p14:nvContentPartPr>
              <p14:xfrm>
                <a:off x="8211794" y="4871922"/>
                <a:ext cx="113040" cy="74880"/>
              </p14:xfrm>
            </p:contentPart>
          </mc:Choice>
          <mc:Fallback xmlns="">
            <p:pic>
              <p:nvPicPr>
                <p:cNvPr id="21" name="Ink 20">
                  <a:extLst>
                    <a:ext uri="{FF2B5EF4-FFF2-40B4-BE49-F238E27FC236}">
                      <a16:creationId xmlns:a16="http://schemas.microsoft.com/office/drawing/2014/main" id="{1F674374-7D73-5D73-B4C2-9E0C4362EB09}"/>
                    </a:ext>
                  </a:extLst>
                </p:cNvPr>
                <p:cNvPicPr/>
                <p:nvPr/>
              </p:nvPicPr>
              <p:blipFill>
                <a:blip r:embed="rId23"/>
                <a:stretch>
                  <a:fillRect/>
                </a:stretch>
              </p:blipFill>
              <p:spPr>
                <a:xfrm>
                  <a:off x="8205674" y="4865802"/>
                  <a:ext cx="1252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7C397B8C-1723-18B2-3191-32145DE036A2}"/>
                    </a:ext>
                  </a:extLst>
                </p14:cNvPr>
                <p14:cNvContentPartPr/>
                <p14:nvPr/>
              </p14:nvContentPartPr>
              <p14:xfrm>
                <a:off x="8273354" y="4907922"/>
                <a:ext cx="103680" cy="86400"/>
              </p14:xfrm>
            </p:contentPart>
          </mc:Choice>
          <mc:Fallback xmlns="">
            <p:pic>
              <p:nvPicPr>
                <p:cNvPr id="22" name="Ink 21">
                  <a:extLst>
                    <a:ext uri="{FF2B5EF4-FFF2-40B4-BE49-F238E27FC236}">
                      <a16:creationId xmlns:a16="http://schemas.microsoft.com/office/drawing/2014/main" id="{7C397B8C-1723-18B2-3191-32145DE036A2}"/>
                    </a:ext>
                  </a:extLst>
                </p:cNvPr>
                <p:cNvPicPr/>
                <p:nvPr/>
              </p:nvPicPr>
              <p:blipFill>
                <a:blip r:embed="rId25"/>
                <a:stretch>
                  <a:fillRect/>
                </a:stretch>
              </p:blipFill>
              <p:spPr>
                <a:xfrm>
                  <a:off x="8267213" y="4901802"/>
                  <a:ext cx="115963"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184DE1B6-7FFE-36F3-D612-BA4A0A50723E}"/>
                    </a:ext>
                  </a:extLst>
                </p14:cNvPr>
                <p14:cNvContentPartPr/>
                <p14:nvPr/>
              </p14:nvContentPartPr>
              <p14:xfrm>
                <a:off x="8162474" y="4877682"/>
                <a:ext cx="938160" cy="66600"/>
              </p14:xfrm>
            </p:contentPart>
          </mc:Choice>
          <mc:Fallback xmlns="">
            <p:pic>
              <p:nvPicPr>
                <p:cNvPr id="24" name="Ink 23">
                  <a:extLst>
                    <a:ext uri="{FF2B5EF4-FFF2-40B4-BE49-F238E27FC236}">
                      <a16:creationId xmlns:a16="http://schemas.microsoft.com/office/drawing/2014/main" id="{184DE1B6-7FFE-36F3-D612-BA4A0A50723E}"/>
                    </a:ext>
                  </a:extLst>
                </p:cNvPr>
                <p:cNvPicPr/>
                <p:nvPr/>
              </p:nvPicPr>
              <p:blipFill>
                <a:blip r:embed="rId27"/>
                <a:stretch>
                  <a:fillRect/>
                </a:stretch>
              </p:blipFill>
              <p:spPr>
                <a:xfrm>
                  <a:off x="8156354" y="4871562"/>
                  <a:ext cx="9504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2A21F7E5-FCF2-99F6-6A6B-AC31E57F44ED}"/>
                    </a:ext>
                  </a:extLst>
                </p14:cNvPr>
                <p14:cNvContentPartPr/>
                <p14:nvPr/>
              </p14:nvContentPartPr>
              <p14:xfrm>
                <a:off x="8155634" y="4858242"/>
                <a:ext cx="171720" cy="220680"/>
              </p14:xfrm>
            </p:contentPart>
          </mc:Choice>
          <mc:Fallback xmlns="">
            <p:pic>
              <p:nvPicPr>
                <p:cNvPr id="26" name="Ink 25">
                  <a:extLst>
                    <a:ext uri="{FF2B5EF4-FFF2-40B4-BE49-F238E27FC236}">
                      <a16:creationId xmlns:a16="http://schemas.microsoft.com/office/drawing/2014/main" id="{2A21F7E5-FCF2-99F6-6A6B-AC31E57F44ED}"/>
                    </a:ext>
                  </a:extLst>
                </p:cNvPr>
                <p:cNvPicPr/>
                <p:nvPr/>
              </p:nvPicPr>
              <p:blipFill>
                <a:blip r:embed="rId29"/>
                <a:stretch>
                  <a:fillRect/>
                </a:stretch>
              </p:blipFill>
              <p:spPr>
                <a:xfrm>
                  <a:off x="8149514" y="4852122"/>
                  <a:ext cx="183960" cy="232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7E123456-C5CE-2C56-F6DC-054D24755135}"/>
                  </a:ext>
                </a:extLst>
              </p14:cNvPr>
              <p14:cNvContentPartPr/>
              <p14:nvPr/>
            </p14:nvContentPartPr>
            <p14:xfrm>
              <a:off x="8220794" y="5618202"/>
              <a:ext cx="360" cy="360"/>
            </p14:xfrm>
          </p:contentPart>
        </mc:Choice>
        <mc:Fallback xmlns="">
          <p:pic>
            <p:nvPicPr>
              <p:cNvPr id="27" name="Ink 26">
                <a:extLst>
                  <a:ext uri="{FF2B5EF4-FFF2-40B4-BE49-F238E27FC236}">
                    <a16:creationId xmlns:a16="http://schemas.microsoft.com/office/drawing/2014/main" id="{7E123456-C5CE-2C56-F6DC-054D24755135}"/>
                  </a:ext>
                </a:extLst>
              </p:cNvPr>
              <p:cNvPicPr/>
              <p:nvPr/>
            </p:nvPicPr>
            <p:blipFill>
              <a:blip r:embed="rId31"/>
              <a:stretch>
                <a:fillRect/>
              </a:stretch>
            </p:blipFill>
            <p:spPr>
              <a:xfrm>
                <a:off x="8214674" y="5612082"/>
                <a:ext cx="12600" cy="12600"/>
              </a:xfrm>
              <a:prstGeom prst="rect">
                <a:avLst/>
              </a:prstGeom>
            </p:spPr>
          </p:pic>
        </mc:Fallback>
      </mc:AlternateContent>
    </p:spTree>
    <p:extLst>
      <p:ext uri="{BB962C8B-B14F-4D97-AF65-F5344CB8AC3E}">
        <p14:creationId xmlns:p14="http://schemas.microsoft.com/office/powerpoint/2010/main" val="48546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9CD8-62FF-B904-54F7-75EBA1102273}"/>
              </a:ext>
            </a:extLst>
          </p:cNvPr>
          <p:cNvSpPr>
            <a:spLocks noGrp="1"/>
          </p:cNvSpPr>
          <p:nvPr>
            <p:ph type="title"/>
          </p:nvPr>
        </p:nvSpPr>
        <p:spPr/>
        <p:txBody>
          <a:bodyPr/>
          <a:lstStyle/>
          <a:p>
            <a:r>
              <a:rPr lang="en-US"/>
              <a:t>Reporting</a:t>
            </a:r>
            <a:endParaRPr lang="en-GB"/>
          </a:p>
        </p:txBody>
      </p:sp>
      <p:sp>
        <p:nvSpPr>
          <p:cNvPr id="3" name="Slide Number Placeholder 2">
            <a:extLst>
              <a:ext uri="{FF2B5EF4-FFF2-40B4-BE49-F238E27FC236}">
                <a16:creationId xmlns:a16="http://schemas.microsoft.com/office/drawing/2014/main" id="{565AF96D-736A-E35E-C545-74BCD52D3997}"/>
              </a:ext>
            </a:extLst>
          </p:cNvPr>
          <p:cNvSpPr>
            <a:spLocks noGrp="1"/>
          </p:cNvSpPr>
          <p:nvPr>
            <p:ph type="sldNum" sz="quarter" idx="4"/>
          </p:nvPr>
        </p:nvSpPr>
        <p:spPr/>
        <p:txBody>
          <a:bodyPr/>
          <a:lstStyle/>
          <a:p>
            <a:fld id="{3A6DA189-71D3-7348-A10B-9F94490A7EE3}" type="slidenum">
              <a:rPr lang="en-GB" smtClean="0"/>
              <a:pPr/>
              <a:t>8</a:t>
            </a:fld>
            <a:endParaRPr lang="en-GB"/>
          </a:p>
        </p:txBody>
      </p:sp>
      <p:sp>
        <p:nvSpPr>
          <p:cNvPr id="4" name="Content Placeholder 3">
            <a:extLst>
              <a:ext uri="{FF2B5EF4-FFF2-40B4-BE49-F238E27FC236}">
                <a16:creationId xmlns:a16="http://schemas.microsoft.com/office/drawing/2014/main" id="{65DC42EB-78D3-58E2-88B3-D6BC0BC6E965}"/>
              </a:ext>
            </a:extLst>
          </p:cNvPr>
          <p:cNvSpPr>
            <a:spLocks noGrp="1"/>
          </p:cNvSpPr>
          <p:nvPr>
            <p:ph sz="half" idx="1"/>
          </p:nvPr>
        </p:nvSpPr>
        <p:spPr>
          <a:xfrm>
            <a:off x="628650" y="1828799"/>
            <a:ext cx="2422814" cy="2644487"/>
          </a:xfrm>
        </p:spPr>
        <p:txBody>
          <a:bodyPr/>
          <a:lstStyle/>
          <a:p>
            <a:r>
              <a:rPr lang="en-US" b="1"/>
              <a:t>Club Safeguarding Officer</a:t>
            </a:r>
          </a:p>
          <a:p>
            <a:r>
              <a:rPr lang="en-US"/>
              <a:t>Name – </a:t>
            </a:r>
          </a:p>
          <a:p>
            <a:r>
              <a:rPr lang="en-US"/>
              <a:t>Email – </a:t>
            </a:r>
          </a:p>
          <a:p>
            <a:r>
              <a:rPr lang="en-US"/>
              <a:t>Phone Number - </a:t>
            </a:r>
            <a:endParaRPr lang="en-GB"/>
          </a:p>
        </p:txBody>
      </p:sp>
      <p:sp>
        <p:nvSpPr>
          <p:cNvPr id="5" name="Content Placeholder 4">
            <a:extLst>
              <a:ext uri="{FF2B5EF4-FFF2-40B4-BE49-F238E27FC236}">
                <a16:creationId xmlns:a16="http://schemas.microsoft.com/office/drawing/2014/main" id="{B0E16930-F607-3E7F-FEAC-70108BE59F2C}"/>
              </a:ext>
            </a:extLst>
          </p:cNvPr>
          <p:cNvSpPr>
            <a:spLocks noGrp="1"/>
          </p:cNvSpPr>
          <p:nvPr>
            <p:ph sz="half" idx="11"/>
          </p:nvPr>
        </p:nvSpPr>
        <p:spPr>
          <a:xfrm>
            <a:off x="3149218" y="1826633"/>
            <a:ext cx="2978655" cy="2644488"/>
          </a:xfrm>
        </p:spPr>
        <p:txBody>
          <a:bodyPr/>
          <a:lstStyle/>
          <a:p>
            <a:r>
              <a:rPr lang="en-US" b="1"/>
              <a:t>Motorsport UK Safeguarding Team</a:t>
            </a:r>
          </a:p>
          <a:p>
            <a:r>
              <a:rPr lang="en-US">
                <a:hlinkClick r:id="rId2"/>
              </a:rPr>
              <a:t>safeguarding@motorsportuk.org</a:t>
            </a:r>
            <a:endParaRPr lang="en-US"/>
          </a:p>
          <a:p>
            <a:r>
              <a:rPr lang="en-US"/>
              <a:t>Online reporting form</a:t>
            </a:r>
          </a:p>
          <a:p>
            <a:r>
              <a:rPr lang="en-US"/>
              <a:t>01753 765 000</a:t>
            </a:r>
            <a:endParaRPr lang="en-GB"/>
          </a:p>
        </p:txBody>
      </p:sp>
      <p:sp>
        <p:nvSpPr>
          <p:cNvPr id="6" name="Content Placeholder 5">
            <a:extLst>
              <a:ext uri="{FF2B5EF4-FFF2-40B4-BE49-F238E27FC236}">
                <a16:creationId xmlns:a16="http://schemas.microsoft.com/office/drawing/2014/main" id="{F3FD1B5F-9140-A9EA-7594-8C0C9D86EF59}"/>
              </a:ext>
            </a:extLst>
          </p:cNvPr>
          <p:cNvSpPr>
            <a:spLocks noGrp="1"/>
          </p:cNvSpPr>
          <p:nvPr>
            <p:ph sz="half" idx="12"/>
          </p:nvPr>
        </p:nvSpPr>
        <p:spPr>
          <a:xfrm>
            <a:off x="6249113" y="1826633"/>
            <a:ext cx="2555903" cy="2644488"/>
          </a:xfrm>
        </p:spPr>
        <p:txBody>
          <a:bodyPr/>
          <a:lstStyle/>
          <a:p>
            <a:r>
              <a:rPr lang="en-US" b="1"/>
              <a:t>If there is an immediate risk of harm</a:t>
            </a:r>
          </a:p>
          <a:p>
            <a:r>
              <a:rPr lang="en-US"/>
              <a:t>Call 999</a:t>
            </a:r>
            <a:endParaRPr lang="en-GB"/>
          </a:p>
        </p:txBody>
      </p:sp>
      <p:sp>
        <p:nvSpPr>
          <p:cNvPr id="7" name="TextBox 6">
            <a:extLst>
              <a:ext uri="{FF2B5EF4-FFF2-40B4-BE49-F238E27FC236}">
                <a16:creationId xmlns:a16="http://schemas.microsoft.com/office/drawing/2014/main" id="{55AFDBE2-9613-7885-2AF6-4BC71F619C7C}"/>
              </a:ext>
            </a:extLst>
          </p:cNvPr>
          <p:cNvSpPr txBox="1"/>
          <p:nvPr/>
        </p:nvSpPr>
        <p:spPr>
          <a:xfrm>
            <a:off x="628650" y="1010145"/>
            <a:ext cx="7886699" cy="584775"/>
          </a:xfrm>
          <a:prstGeom prst="rect">
            <a:avLst/>
          </a:prstGeom>
          <a:noFill/>
        </p:spPr>
        <p:txBody>
          <a:bodyPr wrap="square" rtlCol="0">
            <a:spAutoFit/>
          </a:bodyPr>
          <a:lstStyle/>
          <a:p>
            <a:pPr algn="l"/>
            <a:r>
              <a:rPr lang="en-US" sz="1600">
                <a:latin typeface="PT Sans" panose="020B0503020203020204" pitchFamily="34" charset="0"/>
              </a:rPr>
              <a:t>If you become aware of something that concerns you, you must report this through one of the below channels. </a:t>
            </a:r>
          </a:p>
        </p:txBody>
      </p:sp>
    </p:spTree>
    <p:extLst>
      <p:ext uri="{BB962C8B-B14F-4D97-AF65-F5344CB8AC3E}">
        <p14:creationId xmlns:p14="http://schemas.microsoft.com/office/powerpoint/2010/main" val="367277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F511-ECC5-C6BB-ACB2-E37BFDDAC3D4}"/>
              </a:ext>
            </a:extLst>
          </p:cNvPr>
          <p:cNvSpPr>
            <a:spLocks noGrp="1"/>
          </p:cNvSpPr>
          <p:nvPr>
            <p:ph type="title"/>
          </p:nvPr>
        </p:nvSpPr>
        <p:spPr/>
        <p:txBody>
          <a:bodyPr/>
          <a:lstStyle/>
          <a:p>
            <a:r>
              <a:rPr lang="en-US"/>
              <a:t>Race with Respect</a:t>
            </a:r>
            <a:endParaRPr lang="en-GB"/>
          </a:p>
        </p:txBody>
      </p:sp>
      <p:sp>
        <p:nvSpPr>
          <p:cNvPr id="3" name="Slide Number Placeholder 2">
            <a:extLst>
              <a:ext uri="{FF2B5EF4-FFF2-40B4-BE49-F238E27FC236}">
                <a16:creationId xmlns:a16="http://schemas.microsoft.com/office/drawing/2014/main" id="{A2D957D2-F072-B05E-78D2-C2858AEA51E3}"/>
              </a:ext>
            </a:extLst>
          </p:cNvPr>
          <p:cNvSpPr>
            <a:spLocks noGrp="1"/>
          </p:cNvSpPr>
          <p:nvPr>
            <p:ph type="sldNum" sz="quarter" idx="4"/>
          </p:nvPr>
        </p:nvSpPr>
        <p:spPr/>
        <p:txBody>
          <a:bodyPr/>
          <a:lstStyle/>
          <a:p>
            <a:fld id="{3A6DA189-71D3-7348-A10B-9F94490A7EE3}" type="slidenum">
              <a:rPr lang="en-GB" smtClean="0"/>
              <a:pPr/>
              <a:t>9</a:t>
            </a:fld>
            <a:endParaRPr lang="en-GB"/>
          </a:p>
        </p:txBody>
      </p:sp>
      <p:sp>
        <p:nvSpPr>
          <p:cNvPr id="4" name="Content Placeholder 3">
            <a:extLst>
              <a:ext uri="{FF2B5EF4-FFF2-40B4-BE49-F238E27FC236}">
                <a16:creationId xmlns:a16="http://schemas.microsoft.com/office/drawing/2014/main" id="{F212DDC2-C0C3-014E-55FF-288B8D6BEDB0}"/>
              </a:ext>
            </a:extLst>
          </p:cNvPr>
          <p:cNvSpPr>
            <a:spLocks noGrp="1"/>
          </p:cNvSpPr>
          <p:nvPr>
            <p:ph sz="half" idx="1"/>
          </p:nvPr>
        </p:nvSpPr>
        <p:spPr>
          <a:xfrm>
            <a:off x="628649" y="1200151"/>
            <a:ext cx="7886699" cy="2032906"/>
          </a:xfrm>
        </p:spPr>
        <p:txBody>
          <a:bodyPr lIns="91440" tIns="45720" rIns="91440" bIns="45720" anchor="t">
            <a:normAutofit fontScale="85000" lnSpcReduction="10000"/>
          </a:bodyPr>
          <a:lstStyle/>
          <a:p>
            <a:pPr marL="0" indent="0">
              <a:buNone/>
            </a:pPr>
            <a:r>
              <a:rPr lang="en-US">
                <a:latin typeface="PT Sans"/>
              </a:rPr>
              <a:t>The National Governing Body’s Respect Code champions a high standard and expectations  from everyone within the motorsport community underpinned by our commitment to make motorsport an inclusive and safe sport for everyone, across all levels of motorsport. </a:t>
            </a:r>
            <a:endParaRPr lang="en-GB">
              <a:latin typeface="PT Sans"/>
            </a:endParaRPr>
          </a:p>
          <a:p>
            <a:pPr marL="0" indent="0">
              <a:buNone/>
            </a:pPr>
            <a:r>
              <a:rPr lang="en-US">
                <a:latin typeface="PT Sans"/>
              </a:rPr>
              <a:t>The Respect Code will help to grow and strengthen the sport by making it accessible and welcoming for everyone and we cannot stress enough how important it is that it is embraced by all participants. </a:t>
            </a:r>
            <a:endParaRPr lang="en-GB">
              <a:latin typeface="PT Sans"/>
            </a:endParaRPr>
          </a:p>
          <a:p>
            <a:pPr marL="0" indent="0">
              <a:buNone/>
            </a:pPr>
            <a:r>
              <a:rPr lang="en-US">
                <a:latin typeface="PT Sans"/>
              </a:rPr>
              <a:t>By participating in a Motorsport UK event, in any capacity, you are agreeing to follow the values of the governing body’s Respect Code:</a:t>
            </a:r>
            <a:endParaRPr lang="en-GB">
              <a:latin typeface="PT Sans"/>
            </a:endParaRPr>
          </a:p>
        </p:txBody>
      </p:sp>
      <p:sp>
        <p:nvSpPr>
          <p:cNvPr id="6" name="Title 1">
            <a:extLst>
              <a:ext uri="{FF2B5EF4-FFF2-40B4-BE49-F238E27FC236}">
                <a16:creationId xmlns:a16="http://schemas.microsoft.com/office/drawing/2014/main" id="{145FBEA3-FD17-615F-0392-AA122C3250FE}"/>
              </a:ext>
            </a:extLst>
          </p:cNvPr>
          <p:cNvSpPr txBox="1">
            <a:spLocks/>
          </p:cNvSpPr>
          <p:nvPr/>
        </p:nvSpPr>
        <p:spPr>
          <a:xfrm>
            <a:off x="628649" y="3345750"/>
            <a:ext cx="1766206" cy="566550"/>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rgbClr val="1D3EC5"/>
                </a:solidFill>
                <a:latin typeface="PT Sans" panose="020B0503020203020204" pitchFamily="34" charset="77"/>
                <a:ea typeface="+mj-ea"/>
                <a:cs typeface="+mj-cs"/>
              </a:defRPr>
            </a:lvl1pPr>
          </a:lstStyle>
          <a:p>
            <a:r>
              <a:rPr lang="en-US"/>
              <a:t>Respect</a:t>
            </a:r>
            <a:endParaRPr lang="en-GB"/>
          </a:p>
        </p:txBody>
      </p:sp>
      <p:sp>
        <p:nvSpPr>
          <p:cNvPr id="7" name="Title 1">
            <a:extLst>
              <a:ext uri="{FF2B5EF4-FFF2-40B4-BE49-F238E27FC236}">
                <a16:creationId xmlns:a16="http://schemas.microsoft.com/office/drawing/2014/main" id="{320A0E84-74E3-9ACA-20BA-3ED9E94B4ED6}"/>
              </a:ext>
            </a:extLst>
          </p:cNvPr>
          <p:cNvSpPr txBox="1">
            <a:spLocks/>
          </p:cNvSpPr>
          <p:nvPr/>
        </p:nvSpPr>
        <p:spPr>
          <a:xfrm>
            <a:off x="5373463" y="4147950"/>
            <a:ext cx="2260144" cy="566550"/>
          </a:xfrm>
          <a:prstGeom prst="rect">
            <a:avLst/>
          </a:prstGeom>
        </p:spPr>
        <p:txBody>
          <a:bodyPr anchor="b">
            <a:normAutofit fontScale="92500"/>
          </a:bodyPr>
          <a:lstStyle>
            <a:lvl1pPr algn="l" defTabSz="914400" rtl="0" eaLnBrk="1" latinLnBrk="0" hangingPunct="1">
              <a:lnSpc>
                <a:spcPct val="90000"/>
              </a:lnSpc>
              <a:spcBef>
                <a:spcPct val="0"/>
              </a:spcBef>
              <a:buNone/>
              <a:defRPr sz="2800" b="1" i="0" kern="1200">
                <a:solidFill>
                  <a:srgbClr val="1D3EC5"/>
                </a:solidFill>
                <a:latin typeface="PT Sans" panose="020B0503020203020204" pitchFamily="34" charset="77"/>
                <a:ea typeface="+mj-ea"/>
                <a:cs typeface="+mj-cs"/>
              </a:defRPr>
            </a:lvl1pPr>
          </a:lstStyle>
          <a:p>
            <a:r>
              <a:rPr lang="en-US"/>
              <a:t>Good Manners</a:t>
            </a:r>
            <a:endParaRPr lang="en-GB"/>
          </a:p>
        </p:txBody>
      </p:sp>
      <p:sp>
        <p:nvSpPr>
          <p:cNvPr id="8" name="Title 1">
            <a:extLst>
              <a:ext uri="{FF2B5EF4-FFF2-40B4-BE49-F238E27FC236}">
                <a16:creationId xmlns:a16="http://schemas.microsoft.com/office/drawing/2014/main" id="{E5D1022E-BE56-4646-774A-876AC7C570D9}"/>
              </a:ext>
            </a:extLst>
          </p:cNvPr>
          <p:cNvSpPr txBox="1">
            <a:spLocks/>
          </p:cNvSpPr>
          <p:nvPr/>
        </p:nvSpPr>
        <p:spPr>
          <a:xfrm>
            <a:off x="1910443" y="4147950"/>
            <a:ext cx="1917245" cy="566550"/>
          </a:xfrm>
          <a:prstGeom prst="rect">
            <a:avLst/>
          </a:prstGeom>
        </p:spPr>
        <p:txBody>
          <a:bodyPr anchor="b">
            <a:normAutofit fontScale="92500"/>
          </a:bodyPr>
          <a:lstStyle>
            <a:lvl1pPr algn="l" defTabSz="914400" rtl="0" eaLnBrk="1" latinLnBrk="0" hangingPunct="1">
              <a:lnSpc>
                <a:spcPct val="90000"/>
              </a:lnSpc>
              <a:spcBef>
                <a:spcPct val="0"/>
              </a:spcBef>
              <a:buNone/>
              <a:defRPr sz="2800" b="1" i="0" kern="1200">
                <a:solidFill>
                  <a:srgbClr val="1D3EC5"/>
                </a:solidFill>
                <a:latin typeface="PT Sans" panose="020B0503020203020204" pitchFamily="34" charset="77"/>
                <a:ea typeface="+mj-ea"/>
                <a:cs typeface="+mj-cs"/>
              </a:defRPr>
            </a:lvl1pPr>
          </a:lstStyle>
          <a:p>
            <a:r>
              <a:rPr lang="en-US"/>
              <a:t>Self-Control</a:t>
            </a:r>
            <a:endParaRPr lang="en-GB"/>
          </a:p>
        </p:txBody>
      </p:sp>
      <p:sp>
        <p:nvSpPr>
          <p:cNvPr id="9" name="Title 1">
            <a:extLst>
              <a:ext uri="{FF2B5EF4-FFF2-40B4-BE49-F238E27FC236}">
                <a16:creationId xmlns:a16="http://schemas.microsoft.com/office/drawing/2014/main" id="{4C5BE9FF-3D06-02F7-8423-EF8103E94E44}"/>
              </a:ext>
            </a:extLst>
          </p:cNvPr>
          <p:cNvSpPr txBox="1">
            <a:spLocks/>
          </p:cNvSpPr>
          <p:nvPr/>
        </p:nvSpPr>
        <p:spPr>
          <a:xfrm>
            <a:off x="3688895" y="3345750"/>
            <a:ext cx="1766206" cy="566550"/>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rgbClr val="1D3EC5"/>
                </a:solidFill>
                <a:latin typeface="PT Sans" panose="020B0503020203020204" pitchFamily="34" charset="77"/>
                <a:ea typeface="+mj-ea"/>
                <a:cs typeface="+mj-cs"/>
              </a:defRPr>
            </a:lvl1pPr>
          </a:lstStyle>
          <a:p>
            <a:r>
              <a:rPr lang="en-US"/>
              <a:t>Integrity</a:t>
            </a:r>
            <a:endParaRPr lang="en-GB"/>
          </a:p>
        </p:txBody>
      </p:sp>
      <p:sp>
        <p:nvSpPr>
          <p:cNvPr id="10" name="Title 1">
            <a:extLst>
              <a:ext uri="{FF2B5EF4-FFF2-40B4-BE49-F238E27FC236}">
                <a16:creationId xmlns:a16="http://schemas.microsoft.com/office/drawing/2014/main" id="{4AEEA3CB-C2D9-1FE8-D9E2-9038A6F5F7A7}"/>
              </a:ext>
            </a:extLst>
          </p:cNvPr>
          <p:cNvSpPr txBox="1">
            <a:spLocks/>
          </p:cNvSpPr>
          <p:nvPr/>
        </p:nvSpPr>
        <p:spPr>
          <a:xfrm>
            <a:off x="6833505" y="3345750"/>
            <a:ext cx="1766206" cy="566550"/>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rgbClr val="1D3EC5"/>
                </a:solidFill>
                <a:latin typeface="PT Sans" panose="020B0503020203020204" pitchFamily="34" charset="77"/>
                <a:ea typeface="+mj-ea"/>
                <a:cs typeface="+mj-cs"/>
              </a:defRPr>
            </a:lvl1pPr>
          </a:lstStyle>
          <a:p>
            <a:r>
              <a:rPr lang="en-US"/>
              <a:t>Fair Play</a:t>
            </a:r>
            <a:endParaRPr lang="en-GB"/>
          </a:p>
        </p:txBody>
      </p:sp>
      <p:pic>
        <p:nvPicPr>
          <p:cNvPr id="12" name="Picture 11">
            <a:extLst>
              <a:ext uri="{FF2B5EF4-FFF2-40B4-BE49-F238E27FC236}">
                <a16:creationId xmlns:a16="http://schemas.microsoft.com/office/drawing/2014/main" id="{D628786A-6CA6-51C4-519C-406D71923BD6}"/>
              </a:ext>
            </a:extLst>
          </p:cNvPr>
          <p:cNvPicPr>
            <a:picLocks noChangeAspect="1"/>
          </p:cNvPicPr>
          <p:nvPr/>
        </p:nvPicPr>
        <p:blipFill>
          <a:blip r:embed="rId2"/>
          <a:stretch>
            <a:fillRect/>
          </a:stretch>
        </p:blipFill>
        <p:spPr>
          <a:xfrm>
            <a:off x="4914310" y="0"/>
            <a:ext cx="4229690" cy="1295581"/>
          </a:xfrm>
          <a:prstGeom prst="rect">
            <a:avLst/>
          </a:prstGeom>
        </p:spPr>
      </p:pic>
    </p:spTree>
    <p:extLst>
      <p:ext uri="{BB962C8B-B14F-4D97-AF65-F5344CB8AC3E}">
        <p14:creationId xmlns:p14="http://schemas.microsoft.com/office/powerpoint/2010/main" val="4113935738"/>
      </p:ext>
    </p:extLst>
  </p:cSld>
  <p:clrMapOvr>
    <a:masterClrMapping/>
  </p:clrMapOvr>
</p:sld>
</file>

<file path=ppt/theme/theme1.xml><?xml version="1.0" encoding="utf-8"?>
<a:theme xmlns:a="http://schemas.openxmlformats.org/drawingml/2006/main" name="Title Slides">
  <a:themeElements>
    <a:clrScheme name="MotorsportUK_colours">
      <a:dk1>
        <a:srgbClr val="000000"/>
      </a:dk1>
      <a:lt1>
        <a:srgbClr val="FFFFFF"/>
      </a:lt1>
      <a:dk2>
        <a:srgbClr val="0A3CCD"/>
      </a:dk2>
      <a:lt2>
        <a:srgbClr val="CCD1D3"/>
      </a:lt2>
      <a:accent1>
        <a:srgbClr val="E30017"/>
      </a:accent1>
      <a:accent2>
        <a:srgbClr val="7C8C92"/>
      </a:accent2>
      <a:accent3>
        <a:srgbClr val="232453"/>
      </a:accent3>
      <a:accent4>
        <a:srgbClr val="FF9000"/>
      </a:accent4>
      <a:accent5>
        <a:srgbClr val="95C127"/>
      </a:accent5>
      <a:accent6>
        <a:srgbClr val="FFED00"/>
      </a:accent6>
      <a:hlink>
        <a:srgbClr val="093ACC"/>
      </a:hlink>
      <a:folHlink>
        <a:srgbClr val="E200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59D7A4FB-317E-5743-8C7F-633C81C36AF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pter Slides">
  <a:themeElements>
    <a:clrScheme name="MotorsportUK_colours">
      <a:dk1>
        <a:srgbClr val="000000"/>
      </a:dk1>
      <a:lt1>
        <a:srgbClr val="FFFFFF"/>
      </a:lt1>
      <a:dk2>
        <a:srgbClr val="0A3CCD"/>
      </a:dk2>
      <a:lt2>
        <a:srgbClr val="CCD1D3"/>
      </a:lt2>
      <a:accent1>
        <a:srgbClr val="E30017"/>
      </a:accent1>
      <a:accent2>
        <a:srgbClr val="7C8C92"/>
      </a:accent2>
      <a:accent3>
        <a:srgbClr val="232453"/>
      </a:accent3>
      <a:accent4>
        <a:srgbClr val="FF9000"/>
      </a:accent4>
      <a:accent5>
        <a:srgbClr val="95C127"/>
      </a:accent5>
      <a:accent6>
        <a:srgbClr val="FFED00"/>
      </a:accent6>
      <a:hlink>
        <a:srgbClr val="093ACC"/>
      </a:hlink>
      <a:folHlink>
        <a:srgbClr val="E200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1000" smtClean="0">
            <a:solidFill>
              <a:schemeClr val="bg1"/>
            </a:solidFill>
          </a:defRPr>
        </a:defPPr>
      </a:lstStyle>
    </a:txDef>
  </a:objectDefaults>
  <a:extraClrSchemeLst/>
  <a:extLst>
    <a:ext uri="{05A4C25C-085E-4340-85A3-A5531E510DB2}">
      <thm15:themeFamily xmlns:thm15="http://schemas.microsoft.com/office/thememl/2012/main" name="2023 Motorsport UK PowerPoint Template V2" id="{48539565-0245-274E-B384-27191AB20DCF}" vid="{847B4639-3DF0-134B-BA88-8B887596D9D6}"/>
    </a:ext>
  </a:extLst>
</a:theme>
</file>

<file path=ppt/theme/theme3.xml><?xml version="1.0" encoding="utf-8"?>
<a:theme xmlns:a="http://schemas.openxmlformats.org/drawingml/2006/main" name="Intr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B7AF00A6-0FAF-DE49-8D0B-56E0410F9CE0}"/>
    </a:ext>
  </a:extLst>
</a:theme>
</file>

<file path=ppt/theme/theme4.xml><?xml version="1.0" encoding="utf-8"?>
<a:theme xmlns:a="http://schemas.openxmlformats.org/drawingml/2006/main" name="Dynamic Slides">
  <a:themeElements>
    <a:clrScheme name="MotorsportUK_colours">
      <a:dk1>
        <a:srgbClr val="000000"/>
      </a:dk1>
      <a:lt1>
        <a:srgbClr val="FFFFFF"/>
      </a:lt1>
      <a:dk2>
        <a:srgbClr val="0A3CCD"/>
      </a:dk2>
      <a:lt2>
        <a:srgbClr val="CCD1D3"/>
      </a:lt2>
      <a:accent1>
        <a:srgbClr val="E30017"/>
      </a:accent1>
      <a:accent2>
        <a:srgbClr val="7C8C92"/>
      </a:accent2>
      <a:accent3>
        <a:srgbClr val="232453"/>
      </a:accent3>
      <a:accent4>
        <a:srgbClr val="FF9000"/>
      </a:accent4>
      <a:accent5>
        <a:srgbClr val="95C127"/>
      </a:accent5>
      <a:accent6>
        <a:srgbClr val="FFED00"/>
      </a:accent6>
      <a:hlink>
        <a:srgbClr val="093ACC"/>
      </a:hlink>
      <a:folHlink>
        <a:srgbClr val="E200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FA6EB66B-4FA6-4C4D-B010-B7D2A9C4AD25}"/>
    </a:ext>
  </a:extLst>
</a:theme>
</file>

<file path=ppt/theme/theme5.xml><?xml version="1.0" encoding="utf-8"?>
<a:theme xmlns:a="http://schemas.openxmlformats.org/drawingml/2006/main" name="Infographics slides">
  <a:themeElements>
    <a:clrScheme name="MotorsportUK_colours">
      <a:dk1>
        <a:srgbClr val="000000"/>
      </a:dk1>
      <a:lt1>
        <a:srgbClr val="FFFFFF"/>
      </a:lt1>
      <a:dk2>
        <a:srgbClr val="0A3CCD"/>
      </a:dk2>
      <a:lt2>
        <a:srgbClr val="CCD1D3"/>
      </a:lt2>
      <a:accent1>
        <a:srgbClr val="E30017"/>
      </a:accent1>
      <a:accent2>
        <a:srgbClr val="7C8C92"/>
      </a:accent2>
      <a:accent3>
        <a:srgbClr val="232453"/>
      </a:accent3>
      <a:accent4>
        <a:srgbClr val="FF9000"/>
      </a:accent4>
      <a:accent5>
        <a:srgbClr val="95C127"/>
      </a:accent5>
      <a:accent6>
        <a:srgbClr val="FFED00"/>
      </a:accent6>
      <a:hlink>
        <a:srgbClr val="093ACC"/>
      </a:hlink>
      <a:folHlink>
        <a:srgbClr val="E200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13740B2E-8788-DE44-9D16-24BE456A1681}"/>
    </a:ext>
  </a:extLst>
</a:theme>
</file>

<file path=ppt/theme/theme6.xml><?xml version="1.0" encoding="utf-8"?>
<a:theme xmlns:a="http://schemas.openxmlformats.org/drawingml/2006/main" name="Content Slides">
  <a:themeElements>
    <a:clrScheme name="Motorsport UK">
      <a:dk1>
        <a:srgbClr val="000000"/>
      </a:dk1>
      <a:lt1>
        <a:srgbClr val="FFFFFF"/>
      </a:lt1>
      <a:dk2>
        <a:srgbClr val="0A3CCD"/>
      </a:dk2>
      <a:lt2>
        <a:srgbClr val="CCD1D3"/>
      </a:lt2>
      <a:accent1>
        <a:srgbClr val="0A3CCD"/>
      </a:accent1>
      <a:accent2>
        <a:srgbClr val="E52E1C"/>
      </a:accent2>
      <a:accent3>
        <a:srgbClr val="232453"/>
      </a:accent3>
      <a:accent4>
        <a:srgbClr val="FF9000"/>
      </a:accent4>
      <a:accent5>
        <a:srgbClr val="33C369"/>
      </a:accent5>
      <a:accent6>
        <a:srgbClr val="FFED00"/>
      </a:accent6>
      <a:hlink>
        <a:srgbClr val="093ACC"/>
      </a:hlink>
      <a:folHlink>
        <a:srgbClr val="E200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023 Motorsport UK PowerPoint Template V2" id="{48539565-0245-274E-B384-27191AB20DCF}" vid="{7776DBF1-40D5-3B4C-A31E-AA175D12EF5C}"/>
    </a:ext>
  </a:extLst>
</a:theme>
</file>

<file path=ppt/theme/theme7.xml><?xml version="1.0" encoding="utf-8"?>
<a:theme xmlns:a="http://schemas.openxmlformats.org/drawingml/2006/main" name="Slide End">
  <a:themeElements>
    <a:clrScheme name="Custom 2">
      <a:dk1>
        <a:srgbClr val="000000"/>
      </a:dk1>
      <a:lt1>
        <a:srgbClr val="FFFFFF"/>
      </a:lt1>
      <a:dk2>
        <a:srgbClr val="0A3CCD"/>
      </a:dk2>
      <a:lt2>
        <a:srgbClr val="CCD1D3"/>
      </a:lt2>
      <a:accent1>
        <a:srgbClr val="E52E1C"/>
      </a:accent1>
      <a:accent2>
        <a:srgbClr val="7C8C92"/>
      </a:accent2>
      <a:accent3>
        <a:srgbClr val="232453"/>
      </a:accent3>
      <a:accent4>
        <a:srgbClr val="E87300"/>
      </a:accent4>
      <a:accent5>
        <a:srgbClr val="33C369"/>
      </a:accent5>
      <a:accent6>
        <a:srgbClr val="FFED00"/>
      </a:accent6>
      <a:hlink>
        <a:srgbClr val="093ACC"/>
      </a:hlink>
      <a:folHlink>
        <a:srgbClr val="E200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3A4B4DCE-A5F2-D544-BEC4-68BD4DDF6A29}"/>
    </a:ext>
  </a:extLst>
</a:theme>
</file>

<file path=ppt/theme/theme8.xml><?xml version="1.0" encoding="utf-8"?>
<a:theme xmlns:a="http://schemas.openxmlformats.org/drawingml/2006/main" name="Guide">
  <a:themeElements>
    <a:clrScheme name="Custom 2">
      <a:dk1>
        <a:srgbClr val="000000"/>
      </a:dk1>
      <a:lt1>
        <a:srgbClr val="FFFFFF"/>
      </a:lt1>
      <a:dk2>
        <a:srgbClr val="0A3CCD"/>
      </a:dk2>
      <a:lt2>
        <a:srgbClr val="CCD1D3"/>
      </a:lt2>
      <a:accent1>
        <a:srgbClr val="E52E1C"/>
      </a:accent1>
      <a:accent2>
        <a:srgbClr val="7C8C92"/>
      </a:accent2>
      <a:accent3>
        <a:srgbClr val="232453"/>
      </a:accent3>
      <a:accent4>
        <a:srgbClr val="E87300"/>
      </a:accent4>
      <a:accent5>
        <a:srgbClr val="33C369"/>
      </a:accent5>
      <a:accent6>
        <a:srgbClr val="FFED00"/>
      </a:accent6>
      <a:hlink>
        <a:srgbClr val="093ACC"/>
      </a:hlink>
      <a:folHlink>
        <a:srgbClr val="E200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Motorsport UK PowerPoint Template V2" id="{48539565-0245-274E-B384-27191AB20DCF}" vid="{66FDDF36-89EC-714F-8F28-8F82AB5AA4A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c4e0e1-a0e7-483e-afc1-6df93fc3b759" xsi:nil="true"/>
    <lcf76f155ced4ddcb4097134ff3c332f xmlns="acabc8e9-4f26-43ea-83a2-6cfad17e847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F518CB12470F459384C5E3531395B6" ma:contentTypeVersion="20" ma:contentTypeDescription="Create a new document." ma:contentTypeScope="" ma:versionID="4fc26b12fd04f01dd0a50322c19d6904">
  <xsd:schema xmlns:xsd="http://www.w3.org/2001/XMLSchema" xmlns:xs="http://www.w3.org/2001/XMLSchema" xmlns:p="http://schemas.microsoft.com/office/2006/metadata/properties" xmlns:ns2="acabc8e9-4f26-43ea-83a2-6cfad17e847c" xmlns:ns3="f1c4e0e1-a0e7-483e-afc1-6df93fc3b759" targetNamespace="http://schemas.microsoft.com/office/2006/metadata/properties" ma:root="true" ma:fieldsID="1e04fea65a5341b543a3c2047f23bfd8" ns2:_="" ns3:_="">
    <xsd:import namespace="acabc8e9-4f26-43ea-83a2-6cfad17e847c"/>
    <xsd:import namespace="f1c4e0e1-a0e7-483e-afc1-6df93fc3b7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bc8e9-4f26-43ea-83a2-6cfad17e8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2d735fe-4099-4191-843c-2324efd8e0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c4e0e1-a0e7-483e-afc1-6df93fc3b75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21ad611-ded9-40e5-8c9a-6310ba94fab7}" ma:internalName="TaxCatchAll" ma:showField="CatchAllData" ma:web="f1c4e0e1-a0e7-483e-afc1-6df93fc3b7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8EAEDE-52F0-4AB6-9305-ABA3BE4C3EAC}">
  <ds:schemaRefs>
    <ds:schemaRef ds:uri="acabc8e9-4f26-43ea-83a2-6cfad17e847c"/>
    <ds:schemaRef ds:uri="f1c4e0e1-a0e7-483e-afc1-6df93fc3b7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97C5E6B-28FE-4982-B0D0-EA8F7CCE8F3A}">
  <ds:schemaRefs>
    <ds:schemaRef ds:uri="http://schemas.microsoft.com/sharepoint/v3/contenttype/forms"/>
  </ds:schemaRefs>
</ds:datastoreItem>
</file>

<file path=customXml/itemProps3.xml><?xml version="1.0" encoding="utf-8"?>
<ds:datastoreItem xmlns:ds="http://schemas.openxmlformats.org/officeDocument/2006/customXml" ds:itemID="{1EA44267-B9C3-48F7-B8B6-78F4CBA266B7}">
  <ds:schemaRefs>
    <ds:schemaRef ds:uri="acabc8e9-4f26-43ea-83a2-6cfad17e847c"/>
    <ds:schemaRef ds:uri="f1c4e0e1-a0e7-483e-afc1-6df93fc3b7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Motorsport UK PowerPoint Template (1)</Template>
  <TotalTime>0</TotalTime>
  <Words>949</Words>
  <Application>Microsoft Office PowerPoint</Application>
  <PresentationFormat>On-screen Show (16:9)</PresentationFormat>
  <Paragraphs>128</Paragraphs>
  <Slides>12</Slides>
  <Notes>2</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12</vt:i4>
      </vt:variant>
    </vt:vector>
  </HeadingPairs>
  <TitlesOfParts>
    <vt:vector size="24" baseType="lpstr">
      <vt:lpstr>Aptos</vt:lpstr>
      <vt:lpstr>Arial</vt:lpstr>
      <vt:lpstr>Calibri</vt:lpstr>
      <vt:lpstr>PT Sans</vt:lpstr>
      <vt:lpstr>Title Slides</vt:lpstr>
      <vt:lpstr>Chapter Slides</vt:lpstr>
      <vt:lpstr>Intro Slides</vt:lpstr>
      <vt:lpstr>Dynamic Slides</vt:lpstr>
      <vt:lpstr>Infographics slides</vt:lpstr>
      <vt:lpstr>Content Slides</vt:lpstr>
      <vt:lpstr>Slide End</vt:lpstr>
      <vt:lpstr>Guide</vt:lpstr>
      <vt:lpstr>Motorsport UK – Safeguarding Induction Pack for Clubs</vt:lpstr>
      <vt:lpstr>Introduction </vt:lpstr>
      <vt:lpstr>What is Safeguarding?</vt:lpstr>
      <vt:lpstr>Safeguarding in Motorsport</vt:lpstr>
      <vt:lpstr>Types of Abuse </vt:lpstr>
      <vt:lpstr>Recognising Early Signs</vt:lpstr>
      <vt:lpstr>PowerPoint Presentation</vt:lpstr>
      <vt:lpstr>Reporting</vt:lpstr>
      <vt:lpstr>Race with Respect</vt:lpstr>
      <vt:lpstr>Your Role in Safeguarding</vt:lpstr>
      <vt:lpstr>Further Help and Resources</vt:lpstr>
      <vt:lpstr>Further Support and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Ciara Nicholson</dc:creator>
  <cp:lastModifiedBy>Ciara Nicholson</cp:lastModifiedBy>
  <cp:revision>1</cp:revision>
  <dcterms:created xsi:type="dcterms:W3CDTF">2025-06-26T07:48:38Z</dcterms:created>
  <dcterms:modified xsi:type="dcterms:W3CDTF">2025-07-08T12:00:49Z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0x010100A1F518CB12470F459384C5E3531395B6</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y fmtid="{D5CDD505-2E9C-101B-9397-08002B2CF9AE}" pid="7" name="MediaServiceImageTags">
    <vt:lpwstr/>
  </property>
</Properties>
</file>